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59" r:id="rId3"/>
    <p:sldId id="261" r:id="rId4"/>
    <p:sldId id="264" r:id="rId5"/>
    <p:sldId id="260" r:id="rId6"/>
    <p:sldId id="265" r:id="rId7"/>
  </p:sldIdLst>
  <p:sldSz cx="12192000" cy="6858000"/>
  <p:notesSz cx="9388475" cy="71024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03" autoAdjust="0"/>
    <p:restoredTop sz="94660"/>
  </p:normalViewPr>
  <p:slideViewPr>
    <p:cSldViewPr snapToGrid="0">
      <p:cViewPr varScale="1">
        <p:scale>
          <a:sx n="93" d="100"/>
          <a:sy n="93" d="100"/>
        </p:scale>
        <p:origin x="72" y="2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8-10-22T13:48:48.913"/>
    </inkml:context>
    <inkml:brush xml:id="br0">
      <inkml:brushProperty name="width" value="0.05" units="cm"/>
      <inkml:brushProperty name="height" value="0.05" units="cm"/>
      <inkml:brushProperty name="color" value="#FFFFFF"/>
    </inkml:brush>
  </inkml:definitions>
  <inkml:trace contextRef="#ctx0" brushRef="#br0">108 32 10752,'-36'-32'4032,"17"37"-3136,-8 2-1152,20 5-800,-2 3-2048,0 6-832,9 11 864,9-5 512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8-11-07T14:24:25.948"/>
    </inkml:context>
    <inkml:brush xml:id="br0">
      <inkml:brushProperty name="width" value="0.05" units="cm"/>
      <inkml:brushProperty name="height" value="0.05" units="cm"/>
      <inkml:brushProperty name="color" value="#FFFFFF"/>
    </inkml:brush>
  </inkml:definitions>
  <inkml:trace contextRef="#ctx0" brushRef="#br0">95 20 9600,'-49'-17'3584,"31"14"-2784,0 3-128,13 3-320,1 6-384,4 3 32,9 3-4096,9 2-1856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9-09-02T16:45:23.436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22109 1989 228 0,'-7'0'85'0,"7"0"-66"0,0-6 16 0,0 6 6 16,0 0-9-16,0 0 1 16,0 0-3-16,0 0-1 15,0 0-16-15,0 0 5 0,0 0 3 16,0 0 0-16,0 0-1 15,7 0-2-15,0 0-1 16,7 0-1-16,3-3 0 16,5 3-2-16,6-10-1 15,7 4-3-15,4-4 1 16,0 4-4-16,-1 3 1 16,-2 3-5-16,-4 0-2 15,-1 3-3-15,1 7 1 0,0-4 1 16,0 3 2-16,-1-2-1 15,-3 2 2-15,-3-6-4 16,0 0 0 0,0 0 3-16,-4-3 1 0,0-3-1 15,-3 0-2-15,-4 0 3 16,-4 3 0-16,-3-6-6 16,-7 6 0-16,0 0-39 15,0-3-14-15,-3 3-25 16,-1-7-10-16,8 4-69 15</inkml:trace>
  <inkml:trace contextRef="#ctx0" brushRef="#br0" timeOffset="499.882">22486 1660 324 0,'-14'6'123'0,"10"-6"-95"0,-3 0 14 0,7 0-1 0,0 0-12 15,0 0-2-15,7 0-7 16,8 0 0-16,2 0-11 16,11-6-3-16,15 6 0 0,3 0-1 15,3 6 2-15,0-3-4 16,-3 13 0-16,-3-4 3 16,-5 10 3-16,-6 0 0 15,-4 6 0-15,-6-2 1 16,-5 2 1-16,-6 6-3 15,-4 1-3-15,-7-7-2 16,-7 0-3-16,-4 7 3 16,-3-4 0-16,-4-9-1 15,1 3-2-15,-1-3 1 16,4-3-1-16,0-10-3 0,3 1 2 16,4-1-28-16,0-3-10 15,0-6-36-15,0 3-13 16,0 4-83-1</inkml:trace>
  <inkml:trace contextRef="#ctx0" brushRef="#br0" timeOffset="2824.435">15998 1563 184 0,'-7'-13'68'0,"4"4"-52"0,-4 2 6 0,3-2-1 15,-6 3-5-15,-4-4 3 0,-4 1-4 16,-3-1-1-16,0-5-8 15,-8 5 3-15,-6 7 3 0,-14-3-2 16,-11 12 2-16,-7 4 4 16,0 2 2-16,3 10-3 15,4 6-1 1,4 1-4-16,3 14 1 16,4 17-4-16,10 9 1 15,7 0-3-15,11 0 2 16,10 6-2-16,11 13 0 15,11 6-1-15,10-16 2 16,11-9 6-16,24-12 2 16,29-7 4-16,14-15 3 15,21-17-5-15,17-15-1 16,-6-18-7-16,-1-26 0 16,1-19-1-16,-8-5 1 15,-21-4-2-15,-17-19-1 16,-21-6-3-16,-18 3-2 0,-22 3 3 15,-31 3 2 1,-39-9-2-16,-21-3-2 0,-28 6-5 16,-32 25 0-16,-7 19-9 15,-4 32-2-15,8 24-14 16,24 16-4-16,28 0-45 16,33-3-19-16</inkml:trace>
  <inkml:trace contextRef="#ctx0" brushRef="#br0" timeOffset="4526.032">23763 1534 212 0,'-7'-9'82'0,"7"3"-64"0,0 2 15 16,0 4 2-16,0 0-7 15,0-9-2-15,0 9-3 16,0-6-3-16,4 0-10 16,3 2 2-16,3-5 4 0,4 0-2 0,4-1 2 15,7-5-5-15,-1 5-1 16,5-9-2-16,2 16 0 15,5 6-7-15,-5 7 0 16,-2 9 1-16,-5-1 3 16,-10 11 0-16,-14 5 0 15,-7 7-1-15,-10 9 2 16,-4 0 1-16,-1 7 3 16,-2-4-5-16,-1-9-1 15,-3 3-2-15,0-6 1 16,6-7-4-16,5-9 0 0,3 0 1 15,3-3 0-15,11-3-3 16,14-3 2-16,0-4 3 16,7-2 1-16,4-10 1 15,7 6 2 1,3-6-1-16,4-6 0 0,-4 6-1 16,-3 0 0-16,-4 0-5 15,-3-4 1-15,-4 4-18 16,-3 0-5-16,-4 0-46 15,-4 0-20-15,5 4-64 16</inkml:trace>
  <inkml:trace contextRef="#ctx0" brushRef="#br0" timeOffset="4871.749">24338 1813 252 0,'-10'-9'93'0,"10"9"-72"0,0 0 11 15,0 0 1-15,3 0-7 16,1 9 2-16,3 1-5 15,0-1-2-15,3 7-11 16,4 3 0-16,4-4 3 0,0 4-3 16,6-3 0-16,1 3-6 15,0-7-1-15,-1-2-1 16,-2 2-2-16,-5-2-4 16,-3-1 0-16,-3-6-33 0,-4 3-13 15,-7 1-43-15,4-7-17 16,3 3 2-1</inkml:trace>
  <inkml:trace contextRef="#ctx0" brushRef="#br0" timeOffset="5121.692">24684 1823 316 0,'-4'-19'121'0,"4"19"-95"0,-3-9 16 16,3 9-1-16,0 0-10 15,-4 9-1-15,-3 10-14 16,0 6-5-16,-3 9-7 16,-1-2-1-16,-3 2 1 0,-4 13-5 15,1 3-1-15,-1 16 1 16,4-3 0-16,3-3-6 16,4-10-3-16,0-10-38 0,4-5-17 15,3-10-65 1,10-9-56-16,4-13 72 15</inkml:trace>
  <inkml:trace contextRef="#ctx0" brushRef="#br0" timeOffset="5434.159">25224 1553 332 0,'-4'6'126'0,"4"-6"-98"0,4 0 14 0,3 0 2 0,0 0-14 16,3 0-2-16,4 4-12 15,4 2-5-15,3-6-6 16,4 3-4-16,3-3 0 0,0 6-8 16,1 0 0-16,-5 4-54 15,-3-7-22-15,-3 13-79 16</inkml:trace>
  <inkml:trace contextRef="#ctx0" brushRef="#br0" timeOffset="5652.818">25139 1842 260 0,'-21'18'96'0,"28"-11"-75"0,10 2 17 0,-2-3 1 16,9-6-12-16,5 0-1 16,6-6-15-16,4 6-7 15,6-3-2-15,5 3 0 0,-4 0 1 16,-4 0-28-16,-10 3-12 15,-4 3-81 1,-3-6-56-16,-8 3 71 16</inkml:trace>
  <inkml:trace contextRef="#ctx0" brushRef="#br0" timeOffset="6547.772">26300 1252 224 0,'-4'-12'85'0,"1"8"-66"0,3 4 10 0,0 0-1 16,0 0-1-16,0 0 1 0,0-6-7 15,0 6-2-15,0 6-11 16,0 4 8-16,3 15 4 0,1 3-2 15,-1 13 2-15,-3 3-7 16,4 0 0-16,-1 9-10 16,1-6-2-16,-4 6-1 15,3-3 2-15,1-2-1 16,-1-1-1-16,1-10 1 16,-1-5 1-16,1-4-1 15,-1-3 2-15,-3-6-2 16,4-4-1-16,-4-5 1 15,0-1-1-15,0-3-25 16,0-2-10-16,0-4-33 0,0 0-14 16</inkml:trace>
  <inkml:trace contextRef="#ctx0" brushRef="#br0" timeOffset="6860.2">26758 1506 260 0,'4'-6'96'0,"-1"3"-75"0,-3 3 17 0,0 0 18 15,0 9-14-15,-3 0-8 16,-1 10-4-16,-3-3-18 15,0 3-5-15,0 0-2 0,-4 6-1 16,1 3 0-16,-4 0-2 16,-4 0-2-16,0 10 1 15,4-10-1-15,0 0 0 16,0-6 0-16,0 3-18 16,0-6-5-16,3-3-35 15,1-7-15-15,6-6-68 16</inkml:trace>
  <inkml:trace contextRef="#ctx0" brushRef="#br0" timeOffset="7110.095">26483 1544 324 0,'0'6'123'0,"4"-6"-95"0,6 0 16 0,1 3 0 15,3 3-13-15,3 4-3 16,5 5-12-16,2 7-5 16,1 10-6-16,3 9-4 0,-3 6 0 15,0-4-8-15,-1-8 0 16,1-1-39-16,-4-5-14 16,0-4-74-1,4-16-61-15,0-3 73 0</inkml:trace>
  <inkml:trace contextRef="#ctx0" brushRef="#br0" timeOffset="7814.146">27062 1550 220 0,'-15'0'82'0,"15"0"-64"0,4 0 13 0,-4 0 1 16,4 0-4-16,6 0 3 16,4 3-2-16,4 3 2 15,7-2-17-15,3 2 1 0,4-3 1 16,3-3-8-16,4 6-2 15,3-3-4-15,0 0-2 16,-3-3 1-16,0 0-1 0,-4 0-27 16,-3 0-11-16,-4-3-43 15,-3 3-18-15,-8-3-14 16</inkml:trace>
  <inkml:trace contextRef="#ctx0" brushRef="#br0" timeOffset="8098.409">27725 1236 296 0,'0'-18'110'0,"3"8"-86"0,-3 7 9 15,0 3 0-15,0 0-17 16,0 3-1-16,0 7-7 0,4 8-3 15,-1 17-2-15,1 3-3 0,-1 5 3 16,-3 11 0-16,0-4 1 16,0 3-5-16,4 1 1 15,0-4-35-15,-1-6-15 16,4-13-75 0,7-3-50-16,4-9 76 15</inkml:trace>
  <inkml:trace contextRef="#ctx0" brushRef="#br0" timeOffset="8534.769">27986 1227 252 0,'14'-16'93'0,"-3"7"-72"0,6 0 7 15,-6-1-2-15,3 4-5 16,4 3 2-16,-1-4-7 16,4 7-1-16,1 0-9 15,-1 7 0-15,0 2 4 0,-4 10 3 16,-2 0 2-16,-5 12 0 16,-3 7 1-16,-7 2-4 0,-7 1-2 15,-3 3-2-15,-8-6 0 16,0-7-2-16,-3 0-1 15,0-5-1-15,3-4 2 16,4-1-3-16,7 1-2 16,7 0 2-16,4-3 0 15,10-6-1-15,3 6-2 16,-2-4 1-16,13-2 1 16,4-4 1-16,3-9 3 15,0 3-8-15,-3-3-3 16,-4 0-35-16,-7 7-16 15,-3-7-70 1,-4 12-72-16,-7 1 63 16</inkml:trace>
  <inkml:trace contextRef="#ctx0" brushRef="#br0" timeOffset="9350.052">23432 2365 244 0,'0'0'90'0,"3"-3"-70"0,8-3 13 0,-4 0 1 16,3-1-7-16,4-2-1 16,4 6-3-16,10-4-3 15,4 7-10-15,7 0-2 0,7 0-1 16,0 0 8-16,3 0 2 16,4 0-2-16,17-3 1 15,15-6-5-15,7-1 1 16,-4-2-9-16,-3-1-4 15,3 4-3-15,-4 0 3 16,-9-1 2-16,-8 7 2 0,-11 0-15 16,-10 3-4-16,-7 0-21 15,-8 3-6-15,-6 0-2 16,-7 0 0-16,-8 4-59 16,-3 2-51-1,-14 0 55-15</inkml:trace>
  <inkml:trace contextRef="#ctx0" brushRef="#br0" timeOffset="9827.231">23932 2522 216 0,'-3'-9'82'16,"6"2"-64"-16,5-2 18 0,-1 3 2 0,0-7-7 15,3 4-1-15,8-1-5 16,3 1-2 0,4 6-12-16,-1-4 2 0,5 7 1 15,-5 7-3-15,-3-4 1 16,-3 6-5-16,-4 10 1 15,-10-6-3-15,-8 9 0 0,-6-4-3 16,-4 11 1-16,-4 5-2 16,-3 7 2-16,3-7-2 15,0-2-1-15,4 2 1 16,7-2-1-16,0-7 0 16,7 3 0-16,4-12 0 15,10 9 2-15,7-7-1 16,7-5 2-16,8-4-2 15,2-5 2-15,1-1-2 16,-4-6 2-16,-3-1-2 16,-4 1-1-16,-3-6-17 15,0 3-9-15,-1-4-26 16,-2 1-12-16,2 6-76 16</inkml:trace>
  <inkml:trace contextRef="#ctx0" brushRef="#br0" timeOffset="10460.884">25760 2227 200 0,'0'0'77'0,"7"-3"-60"0,7 3 13 0,-7-6 3 16,7 3-10-16,0-7-1 15,7 4-4-15,15-3 0 16,13-1-9-16,8 10-1 0,6-9 2 15,-3 3-6-15,0-4 0 0,0 1-2 16,3-1-2-16,-3 4-2 16,4-7 1-16,-11 7-15 15,-4-3-6-15,-3-1-16 16,-4 10-4-16,-6-9-12 16,-8 0-7-16,-3 9-19 15</inkml:trace>
  <inkml:trace contextRef="#ctx0" brushRef="#br0" timeOffset="10910.59">26106 2425 248 0,'-4'-10'93'0,"15"4"-72"0,6-3 7 0,-6-1-2 16,6 1-8-16,5-7 2 16,6 1-7-16,0-1-3 15,0 6-5-15,1 7-2 0,-5 3 1 16,-3 3 0-16,-3 7 0 15,-11 12 2-15,-7-10 3 16,-7 10 0-16,-7 0 2 16,3-3-2-16,-3 6 2 0,0-3-4 15,0 0 1-15,3 3-3 16,4-3 0-16,4 3 3 16,6 3 3-16,4-9-6 15,8 0-3-15,6-3-1 16,10-10 1-16,15-6 1 15,4-3 3-15,3 0-8 16,-8-7 0-16,-2 1-35 0,-8-1-13 0,0 4-107 16</inkml:trace>
  <inkml:trace contextRef="#ctx0" brushRef="#br0" timeOffset="11552.048">27682 2042 240 0,'-14'3'90'0,"7"-3"-70"0,-7 10 13 15,11-10-1-15,-4 6-4 16,0-3 1-16,0-3-1 15,-1 6 2-15,1-2-16 16,7-4-1-16,11 6-2 0,3-6-4 16,4 0 1-16,6-6-7 0,12 2-1 15,10-2 0 1,17 3 2-16,11-3-1 16,0 6-1-16,-3-3 3 0,6-4 0 15,5 1-1-15,2-3-2 16,-6-4-6-16,-15 1-4 15,-10 2-23-15,-14 4-9 16,-11-3-68 0,-10 9-69-16,-18 3 55 15</inkml:trace>
  <inkml:trace contextRef="#ctx0" brushRef="#br0" timeOffset="12018.423">27887 2259 268 0,'0'-16'101'0,"7"7"-78"0,0-1 6 16,0 4-2-16,7 3-11 0,4-13-1 16,7 7-5-16,6-1-1 15,1 10-5-15,0-6 2 0,0 6 3 16,-4 6 1-16,-7 4 2 16,-3-1 0-16,-8 19 0 15,-6 4-2-15,-8 2-1 16,-3-3-3-16,-7 1 1 15,-3 2 0-15,-1-9 1 16,0 0-4-16,1 4-1 0,2-11-1 0,5 8-2 16,6-8-2-16,8 1 1 15,10-3 1-15,11 3 2 16,6-4 1-16,5-11 3 16,10 2-3-16,3-6-2 15,-3 0-3-15,-4-6 1 16,-3 2-6-16,-7 4 0 15,-4 0-48-15,-3 0-18 16,-1 0-80-16</inkml:trace>
  <inkml:trace contextRef="#ctx0" brushRef="#br0" timeOffset="13019.205">29041 1763 244 0,'-21'-3'93'0,"13"3"-72"0,1 0 9 15,7 0-1-15,0 0-6 0,0 0-2 16,4 3-3-16,3 3 1 0,7-6-10 16,4 4 1-16,-1 2 1 0,5 0-4 15,-1 0 1-15,3-2-5 16,5 5-2-16,2 0 0 16,5-9 1-16,2 10-3 0,5-10 0 15,-1-10-8-15,-3 10-4 16,-7-9-37-16,-8-4-18 15,-2 7-61 1</inkml:trace>
  <inkml:trace contextRef="#ctx0" brushRef="#br0" timeOffset="13347.258">29249 1572 252 0,'-35'-3'96'0,"31"6"-75"0,0 3 21 0,4-3 6 16,0 4-8-16,4-1-1 15,3 3-11-15,4 1-3 16,10-4-14-16,14 3 0 0,11-6 0 0,3 7-6 16,1 6-3-16,-8-4-1 15,-3 7-1-15,-11 9 0 16,-7 4 2-16,-7 2 1 15,-7 7 3-15,0-13-3 16,-14 13 0-16,-3-7-1 16,-1-6-2-16,1-2-2 15,3-1-1-15,0-7-36 16,3-5-14-16,1-4-35 16,3 1-12-16,0 5-26 15</inkml:trace>
  <inkml:trace contextRef="#ctx0" brushRef="#br0" timeOffset="14130.853">30155 1534 228 0,'-3'0'85'0,"3"-6"-66"0,0 3 16 0,0 3 4 0,0 0-10 16,-4 3 0-16,4 3-5 15,0-6-1-15,0 16-12 16,0 3 2-16,0 0 1 0,4 12-1 15,3 7 2-15,4 9-4 16,3 3-1-16,3 0-4 16,8-6-1-16,0 0-3 0,3-10-2 15,0-12 1-15,-3 10-1 16,-4-17-5-16,-3 4-1 16,-4-10-30-16,-7 1-12 15,-4-4-21-15,-6 0-8 16,-1 1-44-1</inkml:trace>
  <inkml:trace contextRef="#ctx0" brushRef="#br0" timeOffset="14491.487">30575 1584 228 0,'4'-15'85'0,"-1"5"-66"0,1 1 19 16,-1 9 5-16,-3 0-4 15,0 0-1-15,0 0-10 16,0 3-3-16,-3 13-14 15,-4 9 2-15,-4 19 3 0,-3 15-6 16,-4 13-1-16,1-3-5 16,-4-3-3-16,-1 13 0 0,1 2 1 15,4 10-1-15,3-22 2 16,3-12-15-16,4-7-5 16,3-10-18-16,4-11-7 15,0-4-29 1,4-13-12-16,7-2-36 15</inkml:trace>
  <inkml:trace contextRef="#ctx0" brushRef="#br0" timeOffset="15175.068">30755 1729 192 0,'-7'6'71'0,"7"-6"-55"0,0 0 15 0,0 0 5 0,0 0-3 16,7 0 3-16,4 0-7 15,3 0-1-15,0 0-15 16,4 3-1-16,3 0 1 0,0 0-7 15,4 1-3-15,-4-1-2 16,0 6 1-16,-3-6-28 16,-4 3-11-16,-4 4-99 15</inkml:trace>
  <inkml:trace contextRef="#ctx0" brushRef="#br0" timeOffset="15362.501">30709 1989 200 0,'-3'6'74'0,"10"-3"-58"0,7 4 9 0,-3-7 2 15,10 0-10-15,7-7-2 16,7 4-8-16,0 0-3 16,-3 0-2-16,-4 3-21 0,-6 0-10 15,-1 0-71 1</inkml:trace>
  <inkml:trace contextRef="#ctx0" brushRef="#br0" timeOffset="15800.001">31450 1255 208 0,'4'-3'77'0,"-1"3"-60"0,4 3 10 0,-3 4 1 15,-1-4 3-15,1 6 4 16,-1 0-8-16,-3 10-2 16,0 9-14-16,0 1 0 0,-3 5 2 15,-1 1-7-15,1-1-1 16,-4-6-5-16,3 7-1 15,1-7 1-15,-1 0 2 16,4 4-19-16,0-7-8 0,4-3-34 16,3 3-14-16,-4-6-42 15</inkml:trace>
  <inkml:trace contextRef="#ctx0" brushRef="#br0" timeOffset="16097.109">31104 1926 208 0,'-10'0'77'0,"13"0"-60"0,1 0 15 15,-4 0 2-15,7 0-8 16,4 0-1-16,-1 0-8 15,8 0 0-15,3-6-10 16,7 3-2-16,4 0 1 0,7 0-3 0,-4-1-2 16,0 1-3-16,1 0 1 15,-1 3-26-15,-3-6-9 16,-4 3-57 0,-4 6-53-16,5-3 47 15</inkml:trace>
  <inkml:trace contextRef="#ctx0" brushRef="#br0" timeOffset="16581.261">31179 2005 212 0,'-8'0'82'0,"8"0"-64"0,8-7 13 15,-5 4 3-15,8 0-5 16,-1 0 1-16,4-3-13 16,4 3-5-16,3-4-7 15,0 7 1-15,-3 7 3 0,0-7-1 0,-4 9 1 16,-4-3-1-16,-3 7 2 15,-7 2-3-15,-7 1 1 16,-7 0-5-16,-3 9-2 16,-5-3 0-16,1 0 1 15,4 9-1-15,2-12 2 16,1 3-4-16,4-3 0 16,3 0 1-16,7-1 0 15,3 1 2-15,8-3 1 16,3-1 1-16,7-2 0 15,4-4-2-15,3 1-2 16,0-1-2-16,0-9 1 16,-3 0-6-16,0-3-3 0,-4-3-36 31,-3-4-15-31,-1 10-75 16</inkml:trace>
  <inkml:trace contextRef="#ctx0" brushRef="#br0" timeOffset="17035.707">31810 1694 200 0,'4'-15'74'0,"3"11"-58"0,-4-2 14 0,1 3 3 16,3-3-6-16,0 6 1 0,0 0-2 0,-4 6 1 16,1-3-15-16,-4 13 4 0,-4 3 2 15,-3 12-6-15,-3 3-2 16,-8 1-5-16,0-1-4 16,-3 1 0-16,0-4 1 0,0 1-3 15,3-4 0-15,1-3-6 16,3 0 0-16,3-9-32 15,0-1-14-15,4-5-178 32,7 9 119-32</inkml:trace>
  <inkml:trace contextRef="#ctx0" brushRef="#br0" timeOffset="17301.249">31630 1660 252 0,'-7'-10'96'0,"7"10"-75"0,4 7 12 15,-1-7 0-15,4 3-5 16,0 6 1-16,4 7-8 0,3 6-2 16,7 15-11-16,0 4-3 0,0-3-1 15,4 6-5-15,0-7 1 16,-4-2-9-16,0-4-4 15,-3-3-26-15,-1-3-10 16,-3-12-37-16,4 3-15 16,-4-4 5-1</inkml:trace>
  <inkml:trace contextRef="#ctx0" brushRef="#br0" timeOffset="17798.396">32046 1873 208 0,'0'-3'79'0,"0"0"-61"0,4 3 17 0,-4 0 5 15,0 0-8-15,3-7-1 0,1 4-13 16,-1 3-4-16,5 0-8 16,2 0 0-16,4 0 1 15,4 0-3-15,3 0-3 0,0 0-3 16,4 0 1-16,0 0-4 15,-4 3-1-15,0 4-17 16,0-7-8-16,0 3-30 16,-3 3-11-16,3 0-28 15</inkml:trace>
  <inkml:trace contextRef="#ctx0" brushRef="#br0" timeOffset="18346.667">32812 1569 220 0,'10'-10'85'0,"-2"1"-66"0,-1 0 12 0,-4 2 3 16,1 1-3-16,-4 3 2 15,0-7-7-15,0 4-2 16,-4 3-13-16,-3 3 0 0,-4 0 0 16,-3 0-4-16,-7 9 1 15,-4 1 1-15,-6-1 2 16,-1 16-1-16,0-3-1 15,0 10-3-15,4 12-1 16,4-4-3-16,2 14-2 16,8-1 1-16,7-6 1 0,7-3 1 15,7-3 1-15,11-7-2 16,10-6 1-16,7-3-2 16,11-15 2-16,0-1-2 15,0-6-1-15,-4-6 1 16,-6-3 1-16,-8-3 1 15,-11-4 1-15,-9 4 4 16,-12-7 3-16,-14 7-4 16,-13 2-2-16,-12 4-2 15,1 3-3-15,3 0-10 16,4 3-6-16,3 4-45 16,11-7-20-16</inkml:trace>
  <inkml:trace contextRef="#ctx0" brushRef="#br0" timeOffset="19748.287">30850 3256 152 0,'4'12'57'0,"-1"-6"-44"0,-3 4 18 0,0-7 6 16,0 0 1-16,0 3 2 15,-3-2 2-15,-1-1 3 16,1 3-24-16,-1-6 10 0,1-6 6 15,-1-1-9-15,1-2-1 16,-1 3-5-16,4-10-2 16,0-9-8-16,4 6-3 15,3-9-5-15,3 0-1 16,1-4-1-16,3-5 1 16,4-1-4-16,-1-9 0 15,1 3-1-15,0-3 0 0,-4 16 0 16,0-4 0-16,-4 26 2 15,-2 0 2-15,-5 18-1 16,1 7 2 0,-4 6-4-16,0 0 0 0,3-1-1 15,1-2 0-15,-1 3 2 16,4-9 2 0,0 6-1-16,4-7-1 0,3-2 1 15,0-1-1-15,4-3 0 16,-1-3 0-16,1 0-3 15,0 1 2-15,-1-1-1 16,-3 3 0-16,1-3 2 16,-5 7 2-16,1-1-1 15,-1 0 2-15,1 7-2 16,-1-3-1-16,1 5 1 16,0-8-1-16,-1 2-33 15,1 1-13-15,-4-4-39 16,3 4-106-1</inkml:trace>
  <inkml:trace contextRef="#ctx0" brushRef="#br0" timeOffset="19990.164">31514 2970 300 0,'-7'-3'112'0,"10"3"-87"0,1-6 4 0,3 3-2 15,0-3-12-15,3 6 0 16,1 0-9-16,3 0-2 16,4 0-2-16,-1 9-2 0,4-3 3 15,-3 4-37-15,-4 2-15 16,-3 4-90-1</inkml:trace>
  <inkml:trace contextRef="#ctx0" brushRef="#br0" timeOffset="20160.93">31507 3165 304 0,'-15'6'115'0,"15"0"-89"0,0-6-3 0,4 0-9 16,7 0-10-16,3-6-3 15,3 0-3-15,8-4 1 16,3 1 1-16,0 0-51 0,1 5-20 16,2 4-49-1</inkml:trace>
  <inkml:trace contextRef="#ctx0" brushRef="#br0" timeOffset="20561.471">32082 2638 284 0,'-4'-9'107'0,"4"5"-83"0,0 1 8 0,0 3-2 15,0 0-10-15,0 0-1 16,0 0-5-16,0 7-1 16,0 8-7-16,4 4-4 0,-1 9 1 0,1 10-2 15,-1 9 2-15,1-3-4 31,-1-10 0-31,1 10 1 16,3-16 0-16,0-2-20 0,0-1-9 16,-4-13-62-16,8 10-84 31</inkml:trace>
  <inkml:trace contextRef="#ctx0" brushRef="#br0" timeOffset="20770.868">31884 3093 264 0,'-11'-7'101'0,"22"7"-78"0,10 0 13 0,-7 0 2 16,8 0-18-16,2 0-3 15,4 0-11-15,4-3-4 16,3-3-1-16,4 6-1 0,-3-3 0 15,-5 0-31-15,-6 3-14 0,-4 0-85 16</inkml:trace>
  <inkml:trace contextRef="#ctx0" brushRef="#br0" timeOffset="21179.504">32022 3177 272 0,'-4'-6'104'0,"8"0"-81"0,3-1 1 16,-4 4-7-16,4 0-8 16,4-3 2-16,-1 3 0 15,5 3 3-15,-1 3-7 16,0 3 5-16,-4 7 1 15,-3 9 0-15,-7 0 0 16,-3 9-1-16,-4 3 0 16,0-5-2-16,-4 2 1 15,4-3-4-15,0 1 1 0,0-4-5 16,4 0-2-16,-1-10-3 16,4 1 1-16,4 0 1 15,6-4 0-15,4-2 2 16,4-1 1-16,7-3-1 0,3 1-2 15,0-1 1-15,0-3-1 16,-3 0-14-16,-4 0-5 16,-7 4-50-16,-3-7-22 15,-8 9-48 1</inkml:trace>
  <inkml:trace contextRef="#ctx0" brushRef="#br0" timeOffset="22814.477">30642 3955 228 0,'0'-13'88'0,"0"10"-69"0,4 3 13 16,-4 0 2-16,0 3-5 0,0 7 1 16,0 2-9-1,0 7 0-15,-4 16-12 0,4 9 1 0,0 3 1 16,0 12-4-16,0-6 1 15,0-2-1-15,0-8 1 0,4-5-4 16,-4 3-1-16,0-19 1 16,0 3 2-16,0-6 1 15,0-4 1-15,0-2-4 16,0-1-1-16,0-2-1 16,3-1 1-16,1-6-4 15,3 7 0-15,0-4 1 0,7-3 2 16,4-3-1-16,6 0-1 15,5-3 1-15,2-3-1 16,1-4 0-16,-4 1 2 16,-3-4 1-1,-7-2 3-15,-11-4-1 16,-11 0 2-16,-13-6-4 16,-12 0-2-16,-6-6-3 15,0 2-1-15,0 7 2 16,3 4 2-16,4 8-5 0,6 4 1 15,5 6-6 1,3 0-1-16,7 9-31 16,3 1-10-16,4-1-40 0,7 7-17 15,4-7-7-15</inkml:trace>
  <inkml:trace contextRef="#ctx0" brushRef="#br0" timeOffset="23030.54">31126 4127 344 0,'-18'-9'129'0,"18"6"-100"0,-4 3 18 0,4 0 3 16,0 0-30-16,0 0-10 15,7 0-10-15,4 0-1 0,3 0 1 16,4 0-40-16,-1 3-15 0,5 6-107 16</inkml:trace>
  <inkml:trace contextRef="#ctx0" brushRef="#br0" timeOffset="23201.326">31097 4366 304 0,'-7'3'115'0,"11"-3"-89"0,-4 9-8 15,10-18-5 1,5 9-11-16,2-3-1 16,11-4 2-16,4 1-2 15,0 3-18-15,0-3-9 0,-4 6-101 32</inkml:trace>
  <inkml:trace contextRef="#ctx0" brushRef="#br0" timeOffset="23448.612">31507 4215 268 0,'-11'-6'101'0,"11"6"-78"0,4 0 15 16,-4 0 4-16,3 0-10 0,4 0 1 15,4 0-16-15,-1 0-5 16,4 3-8 0,1 0-3-16,2 0 0 0,1-3-10 15,3 0-2-15,0 3-47 16,0 4-21-16,4-4-57 16</inkml:trace>
  <inkml:trace contextRef="#ctx0" brushRef="#br0" timeOffset="23917.04">32089 4077 280 0,'0'-9'104'0,"0"3"-81"0,0-4 23 0,0 4 3 16,-4 0-6-16,1-1 1 16,-4 1-11-16,0 0-5 15,-8 6-16-15,1 6-1 0,-7 0 0 16,-7 7-2-16,-4 12 0 16,-3 9-1-16,3 7 0 0,4 9-4 15,10-6-3-15,15-3 0 16,10-3 1-16,14-4-1 15,7 1-1-15,4-10-2 16,3-3 1-16,0-7 1 16,1-5 0-16,-1-4 0 15,-3 0 2-15,-8-12 1 0,-9 0 1 16,-15-4 0-16,-11-2 2 16,-7-1 1-16,-10 4 1 15,-11-1-4-15,-10 10-1 0,0 0-6 16,6 0 0-16,8 0-21 15,10 7-9-15,11-4-78 16,14-3-32 0,4 0-20-1</inkml:trace>
  <inkml:trace contextRef="#ctx0" brushRef="#br0" timeOffset="27160.722">7705 13571 224 0,'-7'0'85'0,"7"0"-66"0,-7-6 12 0,3-3 3 0,1 15-9 16,3-3-2-16,-4 7-5 15,0-1 1-15,1 0-10 16,-1-2 3-16,1 5 4 0,3-2-4 16,0 2-2-16,0-2-3 15,0-1-2-15,0 0 3 16,7-9 3-16,-4 7-4 16,5-14-2-16,-1 7-2 15,0-3 0-15,0-3-2 16,0 0 2-16,0-4-2 15,-4-2 2-15,1-1 0 16,-4-2 3-16,0 2 6 0,-7 0 2 0,3-2 1 16,-6 5 1-16,3 1-6 15,-7 9-4-15,3-3-6 16,-3 6 0-16,0-3 0 16,0 9 2-16,3 1-3 15,4-1-2-15,0 7 2 16,7 0 0-16,0-4 1 15,7 1 0 1,0-1-3-16,7-2 2 16,-3-4 3-16,3-3 1 15,-4-3 1-15,5 0 0 0,-5-3-2 16,1-7-2-16,-4 1 3 16,-4-7 0-16,1 4-1 15,-4-4 1-15,0 4 0 16,-7-1 1-16,0-3-2 0,-11 7 1 15,4 0-2-15,-4 5 2 16,-3 1-4-16,0 6 0 16,3 1-1-16,1 5 0 15,3 0-3-15,7 10 1 16,-1 0 2-16,12 3 1 16,0-3-2-16,10 6 2 0,-4-3 1 15,8-3 2-15,-4-4-1 16,7-8-1-16,0-4 5 15,-3-6 1-15,0-1 0 16,3-8-1-16,-4 2-3 16,-3-8-2-16,-3 2 1 0,-7-3 1 31,-1 3 1-31,-10-2 3 16,4 2-3-16,-12-3 0 0,5 0-3 15,-8 10-3-15,4 0 2 16,-7 9 2-16,3 0-2 15,-3 15-2-15,3-5-1 16,4 8 0-16,4-2 3 16,6 9 0-16,1-6-4 0,10 9 1 15,0-6 2-15,7-3 3 16,-3 0 2-16,10-10 1 16,-4-2 0-16,8-11 2 15,-4 1-1-15,4-6 0 16,-7-1-1-16,-4-8 0 15,3 8-2 1,-17-12 1-16,4 7 0 16,-11-11 1-16,-4 8-2 15,-6-7 1-15,2 6-2 16,-9 0 2-16,3 10-2 16,-8 9-1-16,8 0-4 15,-4 9-2-15,4 0 3 16,7 16 1-16,4-6-3 15,10 9 1-15,0-2 0 16,10 2 2-16,1 0 1 16,6-9 3-16,-2-3-1 15,6-10 2-15,-4-3-4 16,8-9 0-16,-4-1 7 16,0-8 6-16,-3-1-4 0,-4-3-2 15,-3 0-1-15,-11-9-1 16,0 3 0-16,-11-9 0 15,1 5-2-15,-12 1 1 16,5 3-4-16,-8 13 0 16,4 2-1-16,-4 20-2 15,8-1 0-15,2 13 3 16,1-6-2-16,11 18-1 16,-1-9 3-16,11 10 0 15,0-7 1-15,7 0 0 16,-3-6 0-16,7-9 2 0,-4-1-1 15,7-12 2-15,-3 0-2 16,6-9 2-16,-3-1 0 0,-3-9 1 16,0 4 0-1,-11-10 0-15,0 3 0 16,-11-6 2-16,1 2-3 16,-4-2 0-16,-7 6-1 15,-4 7 1-15,4 2-4 16,-4 16-2-16,4 0-1 15,0 13 3-15,0-3-2 16,3 5-1-16,4 1 3 0,7 6 0 16,0-6-2-16,4-3 2 15,-1-1 1-15,8-5 0 16,-4-1 0-16,4-6 2 16,-1-3-1-16,1 0 2 0,-4-3 0 15,0-3 3-15,-4 0-21 16,-3-1-7-16,0 1-38 15,0 0-16-15,0 3-48 16,7-7-20-16,0 4 6 16</inkml:trace>
  <inkml:trace contextRef="#ctx0" brushRef="#br0" timeOffset="29252.037">9017 12929 176 0,'-7'0'66'0,"7"0"-52"0,-7 0 8 0,7 0-1 16,0 0-5-1,0 0 3-15,0 0-4 16,0 0 1-16,0 0-9 16,0 0 2-16,0 9 4 0,0-3-1 0,3 4 3 15,1 2-2-15,-1 1 0 16,1-4-1-16,0-2 2 15,-1-1-5 1,1 0-1-16,-1-3 7 0,1-6 2 0,-1 0-4 16,1-10-3-16,-1 4-1 31,1-10 1-31,-4 3-3 16,0-2 1-16,0 5-1 0,-7 4 1 15,3-1-2-15,-6 10-1 16,3 0-3-16,-4 13 1 15,0-4-2-15,1 10-1 16,-1-3-2-16,4 6-1 16,0-7 4-16,7 4 1 15,0-3 0-15,7-7 1 16,0 1 2-16,7-10 2 16,0 0-1-16,4-10 1 15,-4 1-2-15,0-10 0 16,-3 3-1-16,-1-6 2 15,-2 4 1-15,-5-4 3 16,-3 3 4-16,-3 0 1 0,-1 10-6 16,-7 2-3-16,1 4-6 15,-4 13 0-15,3-1 0 16,-3 16 0-16,3-6-3 16,1 6 0-16,3-3-1 15,7 0 3-15,0-3 0 16,3 0 1-16,1-7-3 15,6 4 0-15,1-7 4 16,3-6 1-16,-3 0 2 0,3-9 0 0,-4 3 0 16,-3-13 2-1,1 1-1-15,-5-4 2 16,1 0 5-16,-11-3 2 16,3 3-5-16,-10 4-1 15,3 2-2-15,-10 10 1 16,3-3-9-16,-6 21 0 0,3-2-2 15,3 9-1-15,4-3 4 16,7-1 0-16,0 1-2 0,10 0 0 16,1 0-1-16,10-7 3 15,0 1 0-15,4-7 3 32,-1-3 1-32,1-9 3 15,-4 3 1-15,0-13 1 0,-3 4 4 16,-4-13 3-16,0 6 0 15,-11 0 4-15,1 0-9 16,-11 7-3-16,3 2-4 16,-10 13 0-16,3 1-7 15,4 5 1-15,0-3-4 16,11 4 0-16,-1-4-16 16,8 0-5-16,-1 0-10 15,8-6-2-15,-1 0-18 0,1 0-8 16,-1-3-44-16,5-6-17 15,-1 0-6 1</inkml:trace>
  <inkml:trace contextRef="#ctx0" brushRef="#br0" timeOffset="30843.624">10266 12229 200 0,'-14'4'74'0,"14"-4"-58"0,-7 0 7 16,7 0 1-16,0 0-9 15,0 0 0-15,0 3-1 0,0-3 2 0,0 6-9 16,0-3 0-16,3 7 3 0,1-1 0 16,6-3 2-16,-3-3-2 15,7 4 1-15,-3-4 0 16,3-3 3-1,-3 0-1-15,-1-10 0 0,-3 10-3 16,0-9 1-16,-3 6-2 16,-4-7 2-16,0 4 0 15,-7-3 1-15,3 6-6 16,-6-4-2-16,3 4 0 16,-7 3 2-16,3 0-3 15,-3 10-2-15,3-7-3 16,1 16 1-16,-1-1 1 15,4 4 0-15,0-3 0 16,7 0 2-16,0-3 1 16,7-4 1-16,0-2 0 15,11-10 2-15,-4 0-3 16,7-10-2-16,-3 1 2 0,-1-7 2 16,-2 4 0-16,-5-4 0 15,-3 3 1-15,-7 1 1 16,0-1-1-16,-7 4 1 15,0 3-6-15,-7 6-3 16,3 0-2-16,-3 6 0 16,4-3 3-16,-1 16 0 15,0-7 1-15,4 7 0 16,0-3-3-16,7-1 0 16,0-2 2-16,11-4 0 15,0 1 1-15,10-10 0 0,-4 0 0 16,5-10 2-1,-5 4-1-15,4-10 2 16,-3 4 0-16,-4-7 3 0,-3 3-1 16,-8 1 2-16,1-4 0 15,-11 10 3-15,3-4-5 16,-10 4-3-16,0 2-4 16,-7 4-1-16,3 0 2 15,-7 9 0-15,4 1 1 16,0 5 0-16,3-2-3 15,8 8 0-15,-1 1-3 16,11 0 1-16,0-3 3 16,11-4 1-16,-1 1 1 15,12-10 2-15,-5 0 1 0,8-12 1 16,-4 2 2-16,0-8 3 16,-3-1 5-16,-8-3 1 15,1 0 0-15,-11 7 1 16,0-4-11-16,-14 13-2 15,0-3-3-15,-11 6 0 16,8 0-3-16,-5 9 0 16,5 1-1-16,3 5 3 15,3-5-9-15,11-1-3 16,11-6-22-16,10-6-10 16,7-3-34-16,4-4-14 15,7-2-64 1</inkml:trace>
  <inkml:trace contextRef="#ctx0" brushRef="#br0" timeOffset="32125.132">11585 11634 260 0,'-10'3'96'0,"6"-3"-75"0,-3 0 10 0,7 0 1 0,0 0-11 16,-3 0 0-16,3 0-12 16,0 0-3-16,0 9-4 15,0-2-2-15,3-1 1 0,4 3 3 16,0 1 2-16,4-4 2 15,3-3 0-15,0 0 0 16,0-3 2-16,0-3 4 16,-3-3 3-16,-1-4-5 15,-3-2 1-15,-3-1 1 16,-4-6 3-16,-4 7-5 0,-3-4 1 16,-3 1-6-16,-1 2 1 15,-3 7-5-15,0 6 0 16,0 6-3-16,3 3-1 15,1 1-1-15,3 9 0 16,0-1 2-16,3 1 2 16,4-3-3-16,4 0 0 15,6-4 3-15,4-2 1 16,4-4 1-16,0-3 0 16,-1-3 0-16,1-3 0 15,-1-7-2-15,-2 1 1 16,-5-4 0-16,-6 1 3 15,-4-1-1-15,-7-2 0 0,-4-1-1 16,-7 4 2-16,1 2 1 16,-4 4 1-16,3 6-7 15,0 6 0-15,4 4-3 16,4 2 0-16,-1 7 0 16,4-3-2-16,7-4 0 15,4-3 3-15,3 1 0 16,3-7 3-16,4-3-1 15,4 0-1-15,0-6 1 16,-1-4 1-16,-3 1 3 16,0-4 4-16,-7-2-2 15,-3-4 1-15,-8 0-3 16,-3 0 0-16,-7 0-1 16,-3 7 2-16,-1 9-3 0,0 9 0 15,1 7-3-15,3 5-1 16,0 1-1-16,3 6-2 15,4-3 0-15,3 0 3 16,4-3-2-16,4-3 1 16,3-4 2-16,4-2 0 15,3-4 0-15,7-3 2 16,0-3-1-16,0-9 2 16,0 6-2-16,-3-7 2 15,-4-2 0-15,-7-1 3 16,-7-3-3-16,-7 4-2 15,-4-1 2-15,-6 4 0 16,-4-1 1-16,0 10 0 0,-1 0-5 16,5 0 1-1,3 7-2-15,3-4-2 0,0 3 0 16,8 0 0-16,3 4-22 16,3-4-10-16,8-3-25 15,7 0-12-15,6-3-80 16,8-3-67-1,-4-6 87-15</inkml:trace>
  <inkml:trace contextRef="#ctx0" brushRef="#br0" timeOffset="33459.966">12933 10878 224 0,'0'-3'85'0,"0"3"-66"0,0 0 14 0,0 0 2 16,0 0-9-16,-4 0-1 15,1 3-5-15,-1 0-3 16,1 3-9-16,-1 4 1 0,4 2 2 0,0 4-6 0,0 0-3 16,0-4-4-16,4 7 1 15,3-9 3-15,3-1 1 16,1 0 5-16,3-9 3 16,0-9 2-16,0 0 5 15,0-4-1-15,-3-6-1 16,-7 0 3-16,-4 1 2 15,-4-1-2-15,0 0 0 16,-3 0-6-16,-3 10 0 16,-1 6-8-16,1 3-1 15,-1 9-4-15,0 10-1 16,1 6-1-16,-1 3 0 0,4 0 0 16,4 1 0-1,3-4 2-15,3-3 0 16,4-7 0-16,0-2 0 0,4-4 0 15,0-6 2-15,-1-3 1 16,4-6 3-16,-3-6-3 16,-1-7-2-16,-3-6 4 15,-3-4 1-15,-4 1 6 16,-4 3 3-16,-3 0-4 16,-3 6-1-16,-4 4-4 0,0 5-1 15,-4 10-3-15,4 6 1 16,0 7-2-16,0 9-1 15,7 3-2-15,3 3-1 16,4 0-1-16,4-3 3 16,6-3-2-16,1-3 1 15,6-6 2-15,5-7 0 16,-1-6 0-16,0-6 2 16,0-13 1-16,-3-6 3 31,-4-6 3-31,-7-1 2 15,-11 4 3-15,-6 6 2 16,-4 6-9-16,-4 10-4 16,0 6-5-16,1 3-1 15,3 3-5-15,3 1 0 0,4 2-38 16,3 1-17-16,4 2-44 16,7-2-21-16,8-4-39 15</inkml:trace>
  <inkml:trace contextRef="#ctx0" brushRef="#br0" timeOffset="34717.242">14231 10245 168 0,'-3'-3'66'0,"6"-1"-52"0,-3 4 1 16,0 0-4-16,4-3-1 15,-1 3 4-15,4 0 5 16,-3 0 3-16,-1 3-11 15,1 1 9-15,-1 2 3 0,1 3-3 16,-1 1-1-16,1-1-5 0,3 0 1 16,0 1-6-16,0-4-3 15,4-3-1-15,-4-3 1 16,3-6 6-16,-3 0 2 16,0-4 1-16,-3-2 1 15,-4-1 5-15,0 1 1 16,-4-1-5-16,1 1-2 15,-4 2-5-15,0 7-1 16,-4-3-5-16,1 12-3 16,-5-3 0-16,1 7-1 0,0-1-3 15,4 4 2-15,-1-1 1 16,4 4 0-16,3-1 0 16,4 1 0-16,4 0 0 15,3 3 2-15,4-10 1 16,3 4 1-16,0-10 0 15,0-3 0-15,0-7-2 16,0-2 1-16,0-4 2 16,-3-2 2-16,-4-1 3 15,0 0 4-15,-7-2-2 16,-4 2 1-16,-3 3-3 16,-3 4-1-16,-8 0-8 0,1 9-2 15,-5 0 0-15,-2 6 0 16,3 3-2-16,-1 4 2 15,5 3-1 1,3-1 0-16,7 4 2 0,7 0 0 16,7 0-3-16,3-1 0 15,4-2 2-15,4 0 0 16,3-10 3-16,0-3 1 16,-3-6-1-16,0-6 1 15,-4-7 0-15,0 0 3 16,-4-3 1-16,-3 1 1 15,-7-1 7-15,-3 0 2 16,-4 0-6-16,-7 0-4 16,-4 1-2-16,0 8-1 0,-3 7-5 31,0 3 1-31,0 3 0 16,3 7 0-16,8 5-3 15,3 1 0-15,7-3-1 16,7 2 3-16,3-2 0 15,4-1 3-15,1-2-1 16,2-7-1-16,-3 3 1 16,0-6 1-16,-3-6-8 15,-4 3-1-15,0-4-31 16,-3 1-13-16,-4 0-36 16,0 6-15-16,0 0-66 15</inkml:trace>
  <inkml:trace contextRef="#ctx0" brushRef="#br0" timeOffset="36802.6">6297 14217 200 0,'-10'-6'74'0,"10"6"-58"0,0 0 9 0,0 0 0 16,0 0-9-16,0 0-1 15,0 0-5-15,0 0-1 0,0 10-5 16,0-1 2-16,0 0 0 0,0 1 2 16,0 2 2-16,0 4-1 15,0-7 0-15,0 1-3 16,3-1-1-16,1-6-1 16,3 4 2-16,0-4-1 15,3-13 2-15,1 10-2 16,-1-12 0-16,1 2 1 15,-4-5 1-15,0 2 3 16,-7 1 1-16,0-1 3 16,-3 1 2-16,-1 2-5 15,-3 1-1-15,0 6-6 0,-4 3-1 16,1 0-1-16,-1 3-2 16,1 6-2-1,-1 10 1-15,8-3 1 0,-5 6 0 16,1-4 0-16,0 4 2 15,7 3-1-15,7-3-1 16,-3-3 3-16,3-6 0 16,-3-1-1-16,10-6-2 15,-4-2 3-15,8-11 0 16,-4 1 1-16,0-13 0 16,0 4 0-16,-3-10 2 15,-4 3 1-15,-4-4 3 16,-3 8-1-16,-7-1 2 15,4 3-6-15,-8 4-1 0,1-1 0 16,-1 13 0-16,0-3-5 16,1 12-1-16,-1-2 1 31,4 11 0-31,0-2-2 16,4 3 2-16,-1-3 1 15,4-1 2-15,0 4-3 16,11-9 0-16,-4-1 1 0,10-3 2 15,-3-3-1 1,4-12 2-16,-4 0 2 16,0-10 2-16,4 6 3 15,-14-9 1-15,3 3 1 0,-11 1 2 16,1 2-3-16,-8 3-1 16,-3 4-4-16,-4 3-1 15,4 6-6-15,0 6 1 16,0-3-2-16,3 13-2 15,1-7-4-15,3 1 0 16,0-1-34-16,3-3-12 16,1-3-29-16,3-3-11 15,0 0-56 1</inkml:trace>
  <inkml:trace contextRef="#ctx0" brushRef="#br0" timeOffset="38332.913">4985 14882 200 0,'-7'-3'77'0,"3"3"-60"0,-3 6 8 0,7-3 2 0,0 4-5 16,0-4 1-16,-3 6-6 16,-1 1 0-1,1-1-8-15,3 4-3 0,0-7 1 16,3 9 0-16,1-5-1 15,3 2 1-15,0-2-4 16,7-4 0-16,0 0 1 0,11-6 2 16,-11 0 1-16,7-3 1 15,-3 0 0-15,-4-6 2 16,-4-1-3-16,-6-5 1 16,-1 5-1-16,-6-2 1 15,-1-1 2-15,-6 4 1 16,-1 2-3-16,-3 7 0 15,0 0-5-15,0 10-2 16,3-1 0-16,1 4-1 0,-5 2 0 0,8-2 0 16,4 6-3-16,3-3 0 15,0-4 4-15,10-3 1 16,1 1 4-16,3-4 1 16,-3-3 1-16,6-3 0 15,-3 0 0-15,1-6 2 16,-5 3-5-16,1-7-1 15,-4 1 2-15,-7-3 1 0,0-4 1 16,-7 6 0-16,0 1-4 16,-7 0-1-16,-1 5 1 15,-2 8 0-15,-1-4-5 16,4 9-1-16,-4 0 1 16,4 7 0-16,4-6-2 15,6 2 0-15,1-3 2 16,6-2 0-16,1-1-2 15,10-3 0-15,-4 0 2 16,12-3 2-16,-12 0 0 16,8-3 2-16,-4 0 0 15,0-6 3-15,-3 2-1 16,-4-8 2-16,0 2-2 16,-11-6 0-16,1 4 1 0,-8 2 1 15,1 1-1-15,-8 8 1 16,4 1-6-16,3 10-1 15,1-4 0-15,-1 0 0 16,0 6-5-16,8-3 1 16,-1-2-29-16,8 2-13 15,-1-3-38-15,12-3-17 16,-8 0-50 0</inkml:trace>
  <inkml:trace contextRef="#ctx0" brushRef="#br0" timeOffset="39878.17">3648 15559 212 0,'0'0'79'0,"0"0"-61"0,0 3-5 15,0-3 30-15,0 0-15 16,0 4-8-16,0-8-8 0,0 14-7 16,0-7-2-16,3 6 1 0,1-2-5 15,3 2-1-15,-4 1 3 16,4-1 1-16,-3 0 2 15,3-9 2-15,0 7 1 16,0-14 3-16,0 7 1 16,0-9 3-16,-3 0-3 15,-1 5 1-15,1-2-3 16,-8-3 0-16,1-1-3 16,-1 1-1-16,1 3-3 15,-4-1 1-15,0 4 0 16,-4 3 1-16,4 0 0 15,3 6 0-15,-3 1-5 0,0 5 1 16,0-2 2-16,7 5 3 16,0-2-4-16,4 6-3 15,-1-7-2-15,4-2 3 16,0-1 2-16,4-3 4 16,0-2-2-16,3-4 0 15,-4 0 3-15,1-10 3 16,-1 4 2-16,-2-7 1 15,-1 1-4-15,-4 2-3 16,4-8 2-16,-14 8 0 16,4-2-1-16,-4 2-1 15,-1 1-6 1,-2 2 1-16,-1 4-2 16,-3 6 0-16,4-3 2 15,-1 10 0-15,0-4-3 16,8 7 2-16,-4 2-1 15,7 4-2-15,0-6 0 16,7-1 3-16,-4-2 0 16,12-7 1-16,-5 0 2 15,8-6 1-15,-4 0-1 16,0-7 1-16,0-2 4 0,0 2 6 16,-3-8-1-16,-8 5 1 15,1 0 1-15,-11 4 4 16,0 0-6-16,-11 5-2 15,8 1-8-15,-5 6-1 16,1 1-3-16,4 2-2 16,-1 0 0-16,8 0 3 15,-1 1-2-15,4-1 1 16,0-3 0-16,4-3-2 16,-1 6-17-16,4-2-7 15,-3-4-27-15,3 0-12 16,-4 0-42-16,4-4-16 15,0-2 6 1</inkml:trace>
  <inkml:trace contextRef="#ctx0" brushRef="#br0" timeOffset="41237.546">2378 16299 160 0,'0'0'63'0,"7"-9"-49"0,-4 12 9 0,-3-3 3 15,0 0-9-15,0 0-2 16,4 0-4-16,-1 0-2 15,1 3-5-15,-1-3 4 0,1 0 4 16,-1 0 0-16,1-3 3 16,0 0 3-16,-1-3 3 0,-3-13-7 15,0 9-3-15,0 1 2 16,-3-4 4-16,-1-5-5 16,-3 8-2-16,0-2 1 15,3 12 0-15,1 0-3 16,-4 12-3-16,-4-2-2 15,4 12 0-15,4-4 0 16,-1 8 1-16,1-8-2 16,3 4 1-16,0-6 0 15,3 0 3-15,1-7-1 16,6 7 2-16,1-13-2 16,-1-3 0-16,1 0-1 0,0-10 2 15,-1 1 6-15,-3-7 4 16,0 1-2-1,-3-7 0-15,-1 3 0 16,-3 0 4-16,0 3-4 0,-7 4 0 0,0-1-6 16,0 13 0-16,0 0-5 15,-4 16-2-15,4-7 0 0,0 17 1 16,0-8-6-16,4 4 1 16,3-3-1-16,3-3 2 15,1-4 1-15,3 1 1 16,0-7-3-16,4-6 2 15,-4 0 1-15,-4-6 2 16,4-4 1-16,0-5 3 16,0-1-1-16,-3-9 2 15,-1 6 2-15,-6-3 5 16,-1 3-4-16,-3 1 0 16,0 2-6-16,0 13-1 15,0 3-3-15,-4 15-1 16,1-2-1-16,3 6 0 15,0-3 0-15,0-1-2 0,3 1 0 16,4-4 3-16,0 1 0 16,4-4 3-16,3-2-3 15,-4-4 0-15,1 0-15 16,-1 0-4-16,-3-3-30 16,4 0-10-16,-4 0-24 15,3 0-10-15,1 0-55 16</inkml:trace>
  <inkml:trace contextRef="#ctx0" brushRef="#br0" timeOffset="46066.911">1041 16892 176 0,'0'-3'68'0,"3"-3"-52"0,-3 6 1 0,0 0 0 15,4-4-11 1,3 1-1 0,-4 3-1-16,4 0 2 0,0 0-3 15,4 0 3-15,0 0 0 16,-1-3 4-16,1 0 1 15,3-3 3-15,-4-1 2 0,1 1-3 16,0 0 0-16,-1 0-7 16,1-1-2-16,-1 1-2 15,5 0 1-15,-1 0-2 16,0 2-1-16,7-2 1 16,-7-3 1-16,4 6 1 15,-4-4 1-15,-4-2 2 16,4 0 1-16,1-1 3 15,-1 1 4-15,-4-1-6 0,1 1-2 16,3-1-1-16,-3 4-1 16,-1 0-5-16,1 3 1 15,-4 0 0-15,3 0 0 16,1-1-3-16,0-2 2 16,-4 0 1-16,3 0 2 15,1-1 1-15,-1-2 1 16,4 0 4-16,-3-1 5 15,0 1-7-15,-1 6-1 16,1-4-3-16,-4 1-2 0,3 0 1 0,5 3 1 16,-1-1-3-16,0 1 0 15,3 0-1-15,-3 0 0 16,1 0 4-16,-1-3 1 16,0-1-1-16,3 1-2 15,1 0 5-15,0 0 1 16,3-1-2-16,-3 4-3 15,-1-3 0-15,-3 3-1 0,0-4 0 16,4 7 2-16,0-9-1 16,-4 6-1-16,3-3 1 15,-2-4-1 1,2 7 0-16,-3-3 0 0,4 0 0 16,0-1 0-16,-1 1 0 15,8 0 2-15,-4 0 1 16,-3-1 3-16,6-2-3 15,1 3-2-15,3-1 0 16,-3-2-1-16,-4 3 0 16,4-1 2-16,0 1-3 15,3-3 0-15,-7-1 1 16,0 1 2-16,-3-1-3 16,-1-2 0-16,5-1 3 0,-5 1 1 15,4-1-1-15,-3 1 1 16,-4-1-2-16,4 1-1 15,-1 2 1-15,1 1 1 16,0-1-3-16,6 1 0 16,-2 0 3-16,-5-4 1 15,4 1-1-15,4-1 1 16,3 0 0-16,-3 1 1 16,-4-1 0-16,4 1 0 15,0-1-2-15,-1 4 1 16,4-1-2-16,-10 1-1 15,3 0 1-15,0-1-1 16,1-2 0-16,6-1 0 0,0 1 0 16,0-1 0-16,8-3 0 15,6-2 2-15,-7-1 1 16,7 3 1-16,1-3-2 16,3-6-2-16,0 3 1 15,-4-3-1-15,-7 6 0 16,4 1 2-16,7-4 1 15,-4-3 1-15,8-1-2 16,2 1-2-16,-6 0-2 0,7 3 1 16,-14 4-1-16,0-1-2 31,-4 3 5-31,0 0 1 16,-6-2 2-16,2 5 0 15,1-3-2-15,3 4-2 16,-3-1 1-16,3 4-1 15,4-4 0-15,-7 4 0 16,7-1 0-16,-4-2 2 16,4-1-1-16,-11-2-1 15,0-1 1-15,-3 0 1 16,3-2-3-16,-10-1 0 16,3 0 3-16,4 0 1 15,-1 0-1-15,8 0-2 0,-11 4 1 16,11-4-1-16,-4 6 0 15,18-5 0-15,-7-4-3 16,0 3 2-16,0 6 1 16,-8-5 2-16,1 2-1 15,0 0 2-15,0 0-4 16,-4 1 0-16,4-1 3 16,3 0 1-16,7 4-1 15,-10-1-2-15,7 1 1 16,3 2-1-16,-7 1 0 15,1-4 0-15,-1 4 0 16,0-3 0-16,-10-4 0 0,3 3 2 0,-3-2-1 16,-1-4-1-16,5 6 1 15,-8-2-1-15,7-4 0 16,0 0 2-16,4-3-1 16,-4 9-1-16,4-2 1 15,0-1-1-15,3 0 0 16,-7 1 0-16,4-1 0 15,-4 0 0-15,4 4 0 16,-11-4 0-16,4 7 0 16,-4-4 0-16,0-2 0 15,0 5 0-15,4-2 0 16,-4-1 0-16,4 4 0 16,3-1 0-16,4 1 0 0,0-1 0 15,3 1 0-15,0 0 0 16,4-1 0-16,-7-5 2 15,-1 5-1-15,1-2-1 16,4-4 1-16,-15 0-1 16,3 1 0-16,1-1 2 15,3 0-1-15,4-3-1 16,3 1 1-16,4-4 1 16,3 0-1-16,-3 0-1 15,4-6-2-15,-1 9 1 16,-7-3 3-16,0 0 1 15,1 0-1-15,-1 0-2 16,0 0 1-16,4-3-1 16,7 6 0-16,3-3 0 0,4-3 0 15,0 3 0-15,-3-6 0 16,-1 6 0-16,-3-3 0 16,-4-3 2-16,4-4-3 15,7-5 0-15,3 2 1 16,4 1 2-16,0-4-1 15,-7 10-1-15,0 6 1 16,-7-3-1-16,0 3 0 16,3 0 2-16,-6 3-1 15,6 0 2-15,0 0-4 16,4 1 0-16,0-1 1 0,-10 0 0 16,-1 0 0-16,0-3 0 15,-6 0 2-15,-1 0 1 16,0 0-1-16,4-3-2 15,0 0 1-15,3 0-1 16,0 0 0-16,1-3 0 16,-1 6 0-16,0 0 2 15,-3 3-3 1,-4 0 0-16,1 4 1 16,-8-1 2-16,0 0-1 15,4 1-1-15,0 2 1 16,6 1 1-16,-2-7-3 15,3 9-2-15,-1-2 2 16,1-1 2-16,0-2 0 16,-4-1-1-16,1-3 1 15,-1-3-1-15,-3 3 0 0,-4 0 0 16,0-2 2-16,4-5 1 16,3 1-4-16,4 0 1 15,0-3-2-15,3 6 0 16,0-3 2-16,1 3 0 15,-1 3 0-15,-3 0 2 16,0 1-1-16,-4 2 2 16,-3 0-4-16,-1-3 0 15,8 1 1-15,0-1 2 16,3 0-1-16,4 0-1 16,4 0 1-16,-5 1-1 15,1-4 0-15,-3-3 0 16,-1-1 0-16,-7 1 0 15,0-3 0-15,4-3 2 16,4-1-1-16,2-2 2 0,1 9-2 0,4-3-1 16,-1 6-2-16,-3 0-1 15,-4 3 4-15,-3 0 1 16,0 3 0-16,-4-5-2 16,4 2 1-16,3 0-1 0,4-3 0 15,0 3 2-15,3-3-1 16,1 0-1-16,-4-3-2 15,-4 0 1-15,-3 3 1 16,-4 0 0-16,0-3 0 16,1 0 0-16,-1-3 0 15,4 3 2-15,3-4-3 16,0 8 0-16,4 2 1 16,-3 0 2-16,-5 3-1 15,-2 1-1-15,-1-1 1 16,-3 3-1-16,-1-2 0 15,-2 2 0-15,-1-3 0 16,4 1 0-16,3-1-3 0,4 0 2 16,0 1 1-16,-1-1 2 15,5-3-3-15,-4 0 0 16,-1 1 1-16,1-1 2 16,-4 0-1-16,-3-3-1 15,-4 0 1-15,4-3-1 16,3 0 0-16,1 0 0 15,2-3 0-15,5 9 0 16,-1 0 0-16,4 0 0 16,-4 3 0-16,1 4 0 15,-5-1-3-15,-2 1 2 16,-1-4 1-16,0-3 2 16,4 7-1-16,3-4-1 15,4-3 1-15,4 1 1 0,-1-1-3 16,0-3 0-16,-3-6 1 15,-3 9 0-15,-1-6 2 16,-3 0 1-16,0-4-4 16,6 1 1-16,5-3 0 15,3 3 0-15,3-1 0 16,-3 1 0-16,0 9 0 16,-4-3 2-16,-3 0-1 15,0 0 2-15,4 1-4 16,6-1 0-16,4-4 3 15,3 1 3-15,-3 0-7 16,-3-3 0-16,-1-3 0 0,-6-4 1 16,-1 4 1-1,8-4 0 1,3 1 0-16,0 3 0 16,-1 2 0-16,-23 14 0 15,-8-1 0-15,11-6 2 16,24-6-1-16,-3 0-1 15,4-1 1-15,-1 4 1 16,1 0-3-16,-1-3 0 0,-6-3 1 16,-4-1 0-16,-8-2 0 15,1 2 2-15,0-2-3 16,4-1 0-16,-1 1 1 16,4 6 0-16,0 6 0 15,-21 9 0-15,-8 1 0 16,12-4 2-16,16-9-3 15,-6 3 0-15,-3-3 1 16,-1 9 2-16,0-3-3 16,1 1-2-16,3-1 4 15,-1 0 1-15,1 0 0 16,-3-3-2-16,-5 0-2 0,1-3 1 16,-4 3 1-16,-3 0 2 15,-4 0-1-15,-3 0-1 16,0 4 1-1,0-1-1-15,3 0-3 0,3 0 2 16,5 0 3-16,-1 4 3 0,-3-1-7 0,0 3 0 16,-4 1 2-16,-7 2 2 15,0 1 0-15,-3 3-2 16,-4 0 1-16,-4 2 1 16,-3 1-3-16,1 3-2 15,-1-3 4-15,0 3 1 16,-4-3 0-16,-3 3-2 15,4-3 3-15,-4 3 2 16,0 0-4-16,0 0-1 16,0 0 0-16,0 0 0 15,0 0-62-15,0 0-28 16</inkml:trace>
  <inkml:trace contextRef="#ctx0" brushRef="#br0" timeOffset="46531.234">15416 9132 288 0,'4'-13'107'0,"3"10"-83"0,7-3 8 0,-3 3 1 16,3-1-8-16,7 4 0 16,4 0-5-16,10 0-2 15,4 0-10 1,3 0-1-16,7 0 3 0,8 0-4 0,13-3 2 16,8 0 1-16,0 0 2 15,-8 0-3-15,-6 0 0 16,-8 3-3-16,-3 0 2 15,-4 3-4-15,-10 3-2 16,-10 4 6-16,-8 2 3 16,-11 7 3-16,-10 3 3 15,-7 12-5-15,-7 4-1 16,-11 6-6-16,-10 19-3 0,-18 9 2 16,-7 0 2-16,-3-3-2 15,6-7-2-15,8-5-22 16,10-4-11-16,7-12-28 15,8-10-12-15,6-2-101 16</inkml:trace>
  <inkml:trace contextRef="#ctx0" brushRef="#br0" timeOffset="47569.89">1425 15967 196 0,'0'-16'74'0,"0"13"-58"0,-3-6 18 0,3 9 4 16,-4-3-7-16,1 3-1 15,-1 0-3-15,-3 6 0 0,-4 3-15 16,-6 7 4-16,-1 9 4 0,1 6 4 16,-1 10 3-16,0-6-8 15,-6 31-1-15,-1-13-7 16,-14 25-1-16,4 4-2 15,7 9 2-15,3-19-3 16,0 3-2-16,8-12-2 16,2-4 0-16,8-12 0 15,11 0 1-15,-1-9 0 16,26-7 0-16,-8 1 0 0,18-4 0 16,-11-6 0-16,14 0 0 15,-3-10 0-15,0 4 0 16,-4-7-2-16,18-5 1 15,-14-4-2-15,14 0 2 16,-4 0-11-16,-7 0-4 16,-3-4-58-16,0-2-24 15,-14 6-78 1</inkml:trace>
  <inkml:trace contextRef="#ctx0" brushRef="#br0" timeOffset="49034.979">18475 4087 148 0,'18'-35'57'0,"-11"23"-44"0,0-1 14 0,0 4 5 0,-4-1-3 15,1-5 1-15,-1 5 0 16,-3 7 4-16,0 3-19 15,-3 3-2-15,-8 7-1 0,-3 8-3 16,-3 17 0-16,-5 15-3 16,-2 10 1-16,-5 12 2 15,1-6 2-15,-4 18 1 16,1 23 0-16,2 3 0 16,1 6 0-16,0 22-6 15,7-4-4-15,7 1 5 16,10 19 3-16,11-10-3 15,14-6 1-15,18 13-1 16,25-4 1-16,13-6-4 0,8-9-1 0,24 12-3 16,15-9-1-16,6-16 3 15,19-9 3-15,2-7-4 16,1-6-1-16,14-9 2 16,-7-19 1-16,-4-3-1 0,3-16 1 15,-6 0-4-15,-28-6 0 16,-15-3-23-16,-10-7-12 15,-11-2-10-15,-10-7-2 16,-11 0-91 0</inkml:trace>
  <inkml:trace contextRef="#ctx0" brushRef="#br0" timeOffset="49434.608">20137 6629 308 0,'-4'-34'115'0,"11"31"-89"0,0-3 10 0,4-4-2 15,6 7-13-15,12-3 1 16,16 3-11-16,8 3-2 15,7 3-5-15,0 6-3 0,7 10 2 16,11 6 0-16,3 13 3 16,-3-4-3-16,-8 4 0 15,-10 9 5-15,-10 0 5 16,-8 9-1-16,-10 13 1 16,-8 0-3-16,-13 0 1 15,-11 7-4-15,-14-1-2 0,-18 13-5 16,-14 9 0-16,-7-9 0 15,0-7 0-15,8-6 0 16,2-3 0-16,8-9-29 16,10-6-10-16,4-7-36 15,7-9-13-15,14-7-59 16</inkml:trace>
  <inkml:trace contextRef="#ctx0" brushRef="#br0" timeOffset="51144.453">16027 2879 172 0,'14'-18'66'0,"-7"11"-52"0,0-11 12 16,-4 14 4-16,1-2-1 15,-4 0 3-15,0-4-6 0,-7 1-4 16,-4-4-12-16,-6 4 5 0,-8 6 2 16,-7-3-1-16,-3 12 3 15,-4 3-4-15,-7 10 1 16,-14 9-5-16,-14 4-1 15,-3 9-4-15,-1 6-1 16,0 12-1-16,-3 13 0 0,-3 10 2 0,6-7 3 16,15 3-2-16,17-9 1 15,21 0 1-15,28-3 5 16,29-12 3-16,18-14 4 16,34-2-7-16,26-13-3 15,-1-3-6-15,14-3-2 16,8-10 3-16,-11-9 1 15,-14-16-3-15,-4-12-1 16,0-9 1-16,-6-14 0 16,-15 1 0-16,-18-25 0 15,-17 0 0-15,-28-7 2 16,-29 4-5-16,-24-4-3 0,-14-2 5 16,-26 8 3-16,-16 23-8 15,3 19 0-15,10 24-13 16,18 10-6-16,14 13-43 15,14 12-21-15,25 9-91 16</inkml:trace>
  <inkml:trace contextRef="#ctx0" brushRef="#br0" timeOffset="52730.939">21862 6783 260 0,'-14'-12'96'0,"14"8"-75"0,-4-2 10 0,4 6-2 0,4-6-4 16,3 0 0-16,0-4-1 15,3-2 2-15,4-4-14 16,8 3 2-16,-1 1 2 0,3 3 1 16,5 2-1-16,6 4 0 15,4 6 0-15,-1 4 0 16,-2 2 0-16,-4 3 0 16,-8 1 0-16,-6 6 0 15,-8-4 0-15,-6 1-6 16,-8 0-2-16,-6 0-2 15,-8-1-1-15,-3 4-6 0,0-3 1 32,3-4 0-32,1 7 0 15,-1-3-3-15,4-1 0 16,3-2-1-16,1 3 3 16,3-1 0-16,3-2 1 15,4-4 0-15,4 7 0 16,6-7-3-16,8 1 2 15,7-1 3-15,6 7 1 16,5 3-1-16,-1 6-2 16,-3 6 1-16,-4 0 1 0,-3 1-1 15,-4-1 2-15,-7 0 0 16,-4-2 1 0,-3-4-2-16,-3-3-2 0,-8-3 7 15,-6-1 5-15,-8 1-2 16,-6 0 0-16,-12-3-9 15,-3-1-2-15,-3 1 0 16,0-3 2-16,-1-7 0 16,5-6-1-16,2-3-2 15,8-4 1-15,7 1-10 16,7 0-3-16,10 0-31 16,8-1-10-16,6 1-23 0,5 3-8 15,9 3-80 1</inkml:trace>
  <inkml:trace contextRef="#ctx0" brushRef="#br0" timeOffset="53006.77">22497 7203 360 0,'-7'-15'134'0,"7"8"-104"0,0 1 7 0,0 6-2 16,0 0-19-16,3 0-1 0,4 3-7 15,4 3-3-15,3 7-2 16,4 3-3-16,6-1 3 0,1 4-2 16,3 0 2-16,0 0-2 15,1 0 2-15,-5-1-9 16,1-5-1-16,-4 0-40 15,-3-4-17-15,-1 0-99 16</inkml:trace>
  <inkml:trace contextRef="#ctx0" brushRef="#br0" timeOffset="53303.596">22945 7025 364 0,'0'-10'137'0,"0"7"-106"0,0 0 10 0,0 3 0 16,0 3-12-16,0 3-2 31,-4 13-13-31,-3 16-6 16,-3 8-5-16,-8 5-3 0,-3 2 1 0,-4 12-1 0,-3 11 2 31,3 5-3-31,4-6-2 15,7-12-7-15,3-10-2 16,8-3-15-16,3-13-6 16,3-6-24-16,4-6-11 0,4-3-83 0</inkml:trace>
  <inkml:trace contextRef="#ctx0" brushRef="#br0" timeOffset="53988.538">23241 6959 236 0,'-11'-7'90'0,"8"4"-70"0,-4 0 26 16,3 0 7-16,1 0-9 0,-1 0-2 15,4 3-10-15,4-3-5 16,6-1-15-16,8 1 1 0,7 0 3 0,3 0-8 16,4 3-2-16,-1 0-4 15,-2 0-2-15,-1-3-2 0,0 3 1 16,-3 0-17-16,-4 3-5 16,-7 0-55-16,-3 7-24 15,-1 8-42 1</inkml:trace>
  <inkml:trace contextRef="#ctx0" brushRef="#br0" timeOffset="54177.45">23220 7297 284 0,'3'3'107'0,"15"-6"-83"0,14 0 17 0,-15-3 2 16,8 0-19-16,3-4-3 15,1 4-15-15,-1 3-4 0,-4 3-2 16,-2 0-9-16,-5 0-2 0,1 3-51 16,-4 0-24-16</inkml:trace>
  <inkml:trace contextRef="#ctx0" brushRef="#br0" timeOffset="56635.919">23961 6905 244 0,'0'-12'93'0,"0"6"-72"0,3-1 16 0,-3 7 4 0,0 0-7 16,0 0 1-16,0 0-5 15,0 3 1-15,4 1-17 16,-1-1 5-16,1 0 4 0,3 0 1 16,3-3 3-16,8 0-6 15,7-3-3-15,10 0-8 16,7 0-4-16,4-4-1 15,0 4-1-15,-4 0-5 16,-3 3 1-16,-3 0 0 16,-8 3 2-16,-4 0-1 15,-2 0-1 1,-5 1 1 0,-3-4 1-16,0 0-1 0,1 0-1 15,-1-4-17-15,0-2-9 16,-4 0-33-16,-3 0-14 15,0 6-103 1</inkml:trace>
  <inkml:trace contextRef="#ctx0" brushRef="#br0" timeOffset="57115.821">24620 6479 276 0,'22'-28'104'0,"-8"18"-81"0,7-2 9 0,-7 6 1 0,0-1-8 16,4 4 0-16,-1 3-2 15,4 0-3-15,1 3-10 16,-5 4 2-16,1 2 4 0,-4-3 3 15,0 22 3-15,-3 10-3 16,-4 12 0-16,-4 0-4 0,-6 10-1 0,-4-13-6 16,-11 6-3-16,-7-6-2 15,-6 4 0-15,-8 2-2 16,0 0-1-16,4 0 1 16,7-2-1-16,6-8-3 15,8-5 0-15,7-7 2 16,7-2 2-16,7-11-2 15,11 1 0-15,7-3-1 16,3-7 0-16,4-2 4 16,-1-1 1-16,1-3-4 0,-4-3-1 15,-3 0 3-15,-4 0 1 16,0 0-31-16,-3 0-15 16,-4 0-47-16,0 3-19 15,7-3-41 1</inkml:trace>
  <inkml:trace contextRef="#ctx0" brushRef="#br0" timeOffset="57459.53">25404 6855 276 0,'3'-9'104'0,"-3"-1"-81"0,4 10 14 16,-4 0 1-16,0 0 0 15,0 0 4-15,0 0-8 16,0 0-3-16,-4 10-17 16,1 6-4-16,-5 2-3 0,-2 7-1 0,-4 7-1 15,0 2-3-15,-4 13-2 16,-3-3 1-16,0 0 1 15,0-3-1-15,-1-4-1 16,1-8-2-16,4-1-1 16,2-3-27-16,1-6-10 15,4-7-44-15,3 1-16 16,3-4-41 0</inkml:trace>
  <inkml:trace contextRef="#ctx0" brushRef="#br0" timeOffset="57730.114">25146 6814 300 0,'-14'-12'112'0,"14"15"-87"0,0-3 11 15,3 0 0-15,4 6-2 16,4 1 4-16,3 8-8 15,4-2-3-15,3 12-15 16,0 0-3-16,4 6 1 0,0 4-8 16,-1 12-1-16,-3-3-1 15,4 0 2-15,-4-7-3 16,4-2-2-16,-4-7-40 0,0-6-19 16,0-3-56-16,8-7-23 15,-5-5 19 1</inkml:trace>
  <inkml:trace contextRef="#ctx0" brushRef="#br0" timeOffset="58020.672">25739 6905 312 0,'7'-3'115'0,"0"3"-89"0,7-3 8 0,-4 0-1 15,5 3-12-15,2 0-2 0,4 0-9 16,8 0-4-16,9 0-3 16,5 0-3-16,3 3 3 0,-1 0-4 15,-6 0 0-15,-3 1-6 16,-5-1-3-16,-6 0-27 15,-4 0-14-15,-7 3-92 16</inkml:trace>
  <inkml:trace contextRef="#ctx0" brushRef="#br0" timeOffset="58335.801">25968 6542 280 0,'-7'-22'107'0,"10"12"-83"0,5 1 26 0,-5 3 6 16,-3 6-15-16,4-3-3 16,-1 3-9-16,1 6-1 15,-4 16-16-15,-4 15-2 0,1 10 0 16,-4 13-6-16,-1-4-2 15,-2 4-1-15,3 12-1 16,3 6 0-16,1-5 2 0,3-11-1 16,7-12-1-1,3-2-15-15,5-14-7 0,2-12-36 16,4-10-14-16,8-5-93 31</inkml:trace>
  <inkml:trace contextRef="#ctx0" brushRef="#br0" timeOffset="58972.088">26412 6441 252 0,'8'-12'93'0,"-5"9"-72"0,4 0 16 0,-7 3 4 15,0 0-7-15,0 0 3 16,7-4-1-16,0 1-1 16,4 0-18-16,6 0-1 0,1 0 0 15,-4 0-2-15,14 0 0 16,-3 3-6-16,7 3-3 15,-7 0 4-15,3 3 4 16,-4-3 2-16,-2 4 3 0,-5-1 3 16,-10 3 4-16,0 1-7 15,-14 2-3-15,0-2-4 16,-14 5-2-16,3-2-1 16,-6 9 0-16,-4 9-7 15,3 0-2-15,7-2-3 16,8 2 3-16,6-6 0 15,8-6 1-15,-1-3 0 16,15 2 0-16,-4-2 0 16,7 6 2-16,-3-3-3 15,6 6 0-15,-2-9 1 16,2 12 2-16,-3-9-1 16,1 9-1-16,-5-6 1 15,-3 6 1-15,-3-9 5 0,-8 9 6 16,1-6-5-16,-11 0 0 15,0-3-4-15,-14 0-1 16,3-4-3-16,-17 1-1 0,7-4-1 16,-8-2 0-16,-10 2-7 0,11-2-2 15,7-4-38-15,3 0-16 16,4 1-52-16,7-1-21 16,3-3-35-1</inkml:trace>
  <inkml:trace contextRef="#ctx0" brushRef="#br0" timeOffset="59757.418">21498 7902 268 0,'-7'-6'101'0,"14"6"-78"0,4 0 24 16,-4-3 7-16,7-3-10 15,4 3-4-15,6-4-9 0,15-2-5 16,11 6-14-16,10-3 1 0,7-4 3 15,10-2-6-15,18 2-3 16,11-2-4-16,-3 2-3 16,2 1 1-16,5 3-1 15,-8 2 0-15,-14 1 2 16,-17 0-1-16,-18 0-1 16,-14 3-19-16,-15 3-10 15,-13 3-32-15,-11 1-11 16,-7-1-63-1,-7 10-55-15,-4 3 76 16</inkml:trace>
  <inkml:trace contextRef="#ctx0" brushRef="#br0" timeOffset="60193.355">21960 8022 276 0,'-31'-13'104'0,"34"7"-81"0,4 6 16 15,4-3 1-15,6-4-9 16,8-5-1-16,14-1-1 0,10 1-1 0,8-1-15 16,-1 7 5-16,-6 6 5 0,-12 6-8 15,-9 10-3-15,-12 9 6 16,-10 9 5-16,-14 4-6 16,-10 0-2-16,-4-4-6 15,3-6-4-15,4 1-5 16,3-7 0-16,8-4-2 15,10 1-2-15,3-3 3 0,8 3 0 16,7 0 1 0,3 3 2-16,0-1-3 15,-3 5 0-15,-1-5 1 0,1 8 0 16,-7-7 0-16,-4 0 2 16,-4-4 12-16,-2-2 6 15,-8 3-6-15,-8-3-3 16,-9-4-6-16,-11 4-2 15,-15-4-1-15,-10 1-2 16,-3-1-2-16,3-2 1 16,7-1-1-16,7-2-2 15,11-1-55-15,10-3-25 16,22 3-125-16</inkml:trace>
  <inkml:trace contextRef="#ctx0" brushRef="#br0" timeOffset="60839.916">24243 7699 272 0,'-28'9'101'0,"24"-9"-78"0,4 0-7 16,14-3 47-1,11-3-19-15,7-4-4 16,7-2-5-16,17-7-21 15,18-3-1-15,7 9 0 0,0-2-5 0,-3 5 0 16,3 1-4-16,4 3-3 16,-4-1 2-1,-7 4 0-15,-7 0-8 16,-7 3-4-16,-11 0-37 0,-10 3-17 16,-7 4-103-1</inkml:trace>
  <inkml:trace contextRef="#ctx0" brushRef="#br0" timeOffset="61331.719">24634 7877 296 0,'-56'7'112'0,"45"-7"-87"0,8 0 4 0,3 0-2 16,11-7-7-16,6 4 0 15,15-6 1-15,10-7-1 16,4 1-11-16,0 2 1 0,0 4 3 0,-7 2-5 16,-8 4-2-16,-9 6 10 15,-8 4 6-15,-11 2-5 16,-6 4-2-16,-8-1-2 16,0 1 1-16,1 2-7 15,-1-2-2-15,8 6-5 16,3 3-3-16,3 0 2 15,4 6 0-15,7 3-2 16,4 7 2-16,3-1 1 16,4-2 0-16,-4 2 0 15,-3-5 2-15,-4-7-1 16,-7-3 2-16,-11 3 13 16,-3-6 7-16,-3-4-7 0,-8 1-4 15,1-3-7-15,-5-1-2 16,-2-2-3-1,-5-1-1-15,-6 0-1 0,3-2 0 16,4 2-29-16,7-3-14 16,7-3-28-16,10 4-12 15,11-4-62 1,15-3-55-16,13-3 79 16</inkml:trace>
  <inkml:trace contextRef="#ctx0" brushRef="#br0" timeOffset="61769.112">26113 7454 236 0,'-43'0'90'0,"22"-3"-70"0,-7 6 21 0,17-3 7 16,1 0-11-16,-1 0 1 15,8 3-6-15,6-3-2 16,15-3-17-16,17 0 1 0,11-3 0 16,7-1-1-16,7-2 0 15,17 0 1-15,15-1 4 16,-4 4-12-16,-7 0-4 16,-3-1-1-16,-7 4-1 15,-4-3 2-15,-7 0 1 0,-11-4-32 16,-7 10-13-16,-10-9-19 15,-7 9-7-15,-8 0-82 16</inkml:trace>
  <inkml:trace contextRef="#ctx0" brushRef="#br0" timeOffset="62225.758">26250 7617 292 0,'-46'19'110'0,"46"-13"-86"0,4-3 5 0,3-3-3 0,7-3-4 16,4-6 4-16,6-1-1 15,12-5 0-15,13-1-14 16,0 4 7-16,1 2 4 16,-11 4-9-16,-11 3-2 15,-11 9 2-15,-17 7 3 16,-14 5-6-16,-7 11-1 15,-3-1-1-15,2-3 2 16,5 0-7-16,3 0-2 16,7-3-3-16,7 0-2 15,7 0 3-15,3 0 2 16,8 0 0-16,3 6 2 16,0 0 4-16,0 13 4 15,0 0-2-15,-3-1 0 0,-4-2 1 16,-7-3 4-16,-7-7 1 15,-3 0 0-15,-8-3-5 16,-10-6-4-16,-7-3-3 16,-7-1 0-16,-1-2-4 15,-6-4 0-15,-4 7-10 16,-10-4-3-16,3-2-44 16,3 6-19-16,8-4-75 15,14 7-30-15,3 0 40 16</inkml:trace>
  <inkml:trace contextRef="#ctx0" brushRef="#br0" timeOffset="62834.389">22109 9771 324 0,'3'-19'123'0,"4"7"-95"0,4-7 14 0,-4 10-1 15,3-4-14-15,5 10-1 16,2 3-2-16,8 9 2 16,3 10-14-16,4 6 2 0,0 10 0 15,-1 15-5-15,5 6-3 16,-1 4-1-16,4-4-1 15,7-5-2-15,10-11 1 16,7-5 0-16,-3-7 1 16,-7-9-5-16,-7-7 1 15,-10-2-42-15,-12-4-19 16,-10-3-75-16,-7-3-31 16,-14 0 33-1</inkml:trace>
  <inkml:trace contextRef="#ctx0" brushRef="#br0" timeOffset="63112.465">22899 9668 348 0,'0'-7'129'0,"3"14"-100"0,-3 2 20 0,4-6 2 0,-4 16-11 15,0 6 0 1,-4 13-17-16,1 21-4 0,-4 20-11 15,-4 5-1-15,-6 14 3 0,-5 21-6 16,-6 6-2-16,-4-2-1 16,-3 5 1-16,3-3-1 15,8-15 2-15,6-19-15 16,7-22-5-16,8-12-26 16,3-17-11-16,11-15-24 15,3-12-11-15,7-7-65 16</inkml:trace>
  <inkml:trace contextRef="#ctx0" brushRef="#br0" timeOffset="63456.088">23220 10122 300 0,'-25'-6'112'0,"22"3"-87"0,3 3 24 0,0 0 4 0,0 0-17 15,3 3-6-15,4 0-6 16,7 0-4-16,4 4-10 15,3-1-4-15,0 0 0 0,4 4-5 16,3-1-1-16,-3 0-11 16,0 1-3-16,-4-1-44 15,0 1-19-15,-3-7-77 16,3 6-41 0,0-9 96-16</inkml:trace>
  <inkml:trace contextRef="#ctx0" brushRef="#br0" timeOffset="63660.268">23036 10433 260 0,'-24'37'96'0,"34"-30"-75"0,8 2 14 0,0-9 3 16,10 0-5-16,14-6 1 15,11-7-11-15,3-2-1 16,1-7-13-16,-1 0-3 0,1 6-2 0,-8 0-20 15,-3 1-7-15,-4 5-50 16,1 4-22-16,-8 6-33 16</inkml:trace>
  <inkml:trace contextRef="#ctx0" brushRef="#br0" timeOffset="64112.829">24038 10135 252 0,'-42'16'96'0,"35"-7"-75"0,0 4 17 0,7-13 1 15,0 9-8-15,7-9 2 16,11 6-4-16,17-12 0 16,18-3-16-16,7-10-1 0,3-6 1 15,-3 0-7-15,0 6-3 16,-3 9-9-16,-12 10-4 16,-6 0-60-16,-7 10-29 0,-4-1-46 15</inkml:trace>
  <inkml:trace contextRef="#ctx0" brushRef="#br0" timeOffset="64605.619">24599 9730 204 0,'-3'-6'77'0,"10"0"-60"0,7-3 19 0,-4 5 7 15,8-2-2-15,7-3 0 0,7 6-5 16,-1-4-2-16,5 7-19 16,-1 0 9-16,0 10 5 15,0 9 2-15,1-1 2 16,-1 4-5-16,-7 7-3 0,-7 8-7 15,-10 13-1-15,-11 4-8 16,-7-1-1-16,-7-3-4 16,-7 0-1-16,-4-3-1 15,-3 0 1-15,-4 3-2 16,0 10-1-16,4 6-2 16,3-3 1-16,11-16-1 0,11-3 0 15,10-13 2-15,7-6 0 16,3-9 0-16,5-7 0 15,2 0 6-15,8 1 4 16,3-10-5-16,4 6-3 16,3-6-1-16,4-6-1 15,4-7 0-15,-4-2 0 16,-1-4-27-16,-2 0-11 16,-8 3-34-16,-3 4-15 15,-8 9-92 1</inkml:trace>
  <inkml:trace contextRef="#ctx0" brushRef="#br0" timeOffset="65011.742">24359 10941 332 0,'-17'9'126'0,"17"-9"-98"0,3 0 17 16,-3 0-1-16,7-6-7 15,4 0 1-15,3-4-8 0,4-2-4 16,13-7-14-16,19 3 3 0,20 1 5 16,8 2-9-16,10-3-3 15,18 4-5-15,7-1 0 16,-7 4-4-16,7-1-2 16,-1 1 4-16,-6 0 1 15,-14-1-11-15,-18 1-7 16,-14 3-31-16,-14-1-15 15,-25 10-91 1,-17 10-18 0</inkml:trace>
  <inkml:trace contextRef="#ctx0" brushRef="#br0" timeOffset="65537.745">24659 11151 352 0,'-14'-3'132'0,"21"-4"-103"0,14-5 5 16,-3-4-3-16,10-3-9 15,7-6 1-15,4-3 3 0,14 0 1 16,11 6-14-16,3 13-3 0,-4 9-3 15,-10 9 3-15,-18 13 4 16,-13 0 5-16,-19 3 5 16,-10 0-6-16,-7-3 0 15,-4 9-11-15,4-12-2 16,4 0-5-16,-1-3-1 16,11-4-1-16,14 4-2 15,4-4 3-15,6 7 0 16,5 9 1-16,-1 4 2 15,0 2-1-15,0 4 2 16,-3-4-2-16,-4 1 2 16,-7-4-2-16,-7 1 2 15,-7-4 0-15,-10 0 1 0,-15-3 2 16,-14-3 1-16,-14-3-3 16,-3 0-3-16,-8-4 0 15,8-5-1-15,-4-4-3 16,7-3 2-16,7-3-21 15,11-3-8-15,10-3-49 16,15-4-21-16,17-5-96 16</inkml:trace>
  <inkml:trace contextRef="#ctx0" brushRef="#br0" timeOffset="65893.993">26345 9997 404 0,'22'-3'151'0,"-12"15"-118"0,1 20 14 0,-8-13-4 16,-3 9-14-16,-3 6-2 16,-4 7-11-1,-7 9-3-15,-11 19-7 0,0 6-2 0,-7 4 0 16,-6-10-2-16,-5-3-2 16,1 12-2-16,0 7 1 15,-1-4-4-15,8-9 1 16,3-12-22-16,8-4-11 15,6-15-29-15,4-10-11 16,7-9-98-16</inkml:trace>
  <inkml:trace contextRef="#ctx0" brushRef="#br0" timeOffset="66143.94">25880 10038 384 0,'-7'9'145'0,"17"10"-112"0,4 15 3 0,-3-18-6 0,7 9-12 16,6 7 2-16,5 15-13 15,6 22-7-15,4 9 0 16,-1 7 1-16,1 2 2 0,0 4-1 16,0 0-2-16,0-6-19 15,-4-13-8-15,-3-12-26 16,-1-16-11-16,-2-7-61 15,-1-18-60 1,-3-13 65-16</inkml:trace>
  <inkml:trace contextRef="#ctx0" brushRef="#br0" timeOffset="66968.228">26666 10458 244 0,'-10'-6'90'0,"10"6"-70"0,7 0 17 0,0 0 4 16,4 0-4-16,6 6 0 15,4-3-5-15,11-3-2 16,10-3-17-16,15-6 3 0,10-1 2 0,4 1-2 15,-1-1 1-15,1 1-9 16,6 3-3 0,1-1-3-16,-8 4 1 0,-10 3-2 15,-10 0-1-15,-11 3-28 16,-11 0-14-16,-7 1-27 16,-7-4-12-16</inkml:trace>
  <inkml:trace contextRef="#ctx0" brushRef="#br0" timeOffset="67280.66">27069 10047 344 0,'3'0'129'0,"4"0"-100"0,7 6 11 0,-3-2-2 16,0 14-17-16,-4 7-2 15,0 10-9-15,-4 3-2 16,1 21-4-16,-4 16-3 0,0 10 0 16,0-10-1-16,3 1 2 15,4 2-1-15,0 3-1 16,0 4 1-16,4-16-1 15,0-6-31-15,-1-13-12 0,1-9-35 16,3-13-14-16,3-15-44 16</inkml:trace>
  <inkml:trace contextRef="#ctx0" brushRef="#br0" timeOffset="67608.659">27884 9793 376 0,'7'-9'140'0,"0"6"-109"0,0 0 5 0,0 6-5 15,0 3-5-15,0 13 2 16,-4 25-2-16,4 18-1 15,-3 14-14-15,0-1-4 0,-1 25-1 16,1 13-3-16,-4-6-2 16,0-7 0-16,0 10 1 15,0-1-12-15,0-11-6 16,0-14-29-16,-4-15-11 16,1-6-26-16,-5-16-9 15,8-6-57 1</inkml:trace>
  <inkml:trace contextRef="#ctx0" brushRef="#br0" timeOffset="69786.939">7645 8881 212 0,'-7'-10'82'0,"7"10"-64"0,0-6 15 15,0 6 4-15,0 0-10 16,0 0-1-16,0 0-6 16,0 0-1-16,0 0-10 15,0 0 6-15,0 3 4 0,0 0 3 16,3 7 2-16,1-1-7 15,3 10 0-15,-4-10-10 0,-3 16-2 16,7 1-3-16,-3-11 1 16,-1-2-2-16,4-1-1 15,1-5 1-15,-1-1 1 16,0-3-1-16,0-6 2 16,-4-3 0-16,1-4 1 15,-1-2 0-15,-3-4 2 16,0 0-3-16,-3 1 0 15,-1 2 3-15,-3-3 3 16,0 7-2-16,-7 0-2 16,3-1 0-16,-3 10 1 15,4-3-3-15,-1 6 0 16,4 3-1-16,0 13-2 0,0-6 1 16,7 18-1-16,0-6 0 15,7 0 0-15,0-3 0 16,4-9 2-16,-4 6-1 15,7-13 2-15,-4 0 0 16,5-15 1-16,-1-4 0 16,0-9 2-16,0 3-1 15,-4-9 0-15,1 6-1 16,-7-3 2-16,-4 3-5 16,-8 3-1-1,1 4 2-15,-7-1 3 16,4 7-4-16,-11 6-3 15,3-1 1-15,0 11 0 16,-3-1-2-16,3 22 2 16,4-9 1-16,7 15 0 15,0-5-3-15,11 2 0 16,-1-3 2-16,11-6 0 16,-3-6 1-16,10-10 2 0,-3 0-1 15,10-12-1-15,-7 0 3 16,7-19 0-16,-3 6 5 15,-4-6 5-15,-3 0-3 16,-7-3 0-16,-4 6 0 16,-14-3 1-16,3 3-5 15,-14 0-2-15,8 6-2 16,-18 3 1-16,6 1-2 16,-2 12-1-16,6 0 1 0,-3 12-1 15,7-2-3-15,-4 18 0 16,8-3-1-16,6 13 3 15,0-4 0-15,12-5 3 16,-1-4-1-16,7-7-1 16,-4-2 1-16,15-13-1 15,-7 7 0-15,6-20 2 16,-3 7 1-16,1-16 1 16,-5 4 0-16,-3-10 2 15,-3 3 1-15,-15-4 1 16,1 1-2-16,-11 7 1 15,0 5-4-15,-7-3 0 16,3 7 1-16,-7 9 0 16,8 0-5-16,-1 19 1 15,4-10-2-15,10 26-2 16,-6-10 3-16,10 3 0 16,0-6-2-16,10-6 0 15,-6 2 2-15,6-8 2 16,1-4-18-16,0-6-6 15,-4 0-26-15,0-6-9 16,0-4-40-16,0 1-17 16,0-4-52-1</inkml:trace>
  <inkml:trace contextRef="#ctx0" brushRef="#br0" timeOffset="71767.371">9603 10254 212 0,'-4'-3'82'0,"4"3"-64"0,0-3 18 0,0 3 4 0,0 0-8 16,0 0-1-16,0 0-4 15,0 0-2-15,0 3-14 16,0 0-2-16,4 3-2 0,-1 1-3 16,4-1-1-16,0 0 1 15,4-3 0-15,-4 0 2 0,7-6 1 16,-3 0 1-16,3-3 0 15,0-7 2-15,-4 7 1 16,-3 0 1-16,-3-4 0 16,0 4 5-16,-8-6 1 15,0 2-3-15,-6 1-1 16,3 6-6-16,-4-4 0 16,1 4-1-16,-1 3 3 15,4 0-5-15,0 10-1 16,0-1-2-16,0 4 1 15,3-1-4-15,4 1 0 16,0-4 1-16,4 1 0 16,-1-1 0-16,11-3 0 0,-3 0 0 15,7-2 2-15,-4-1 1 16,3-6 1-16,-2 3-2 16,-1-7-2-16,0 1 7 15,-7-3 3-15,0-1-3 16,-11-2-2-16,1 2 0 15,-11 1-1-15,3-1-2 16,-6 4-2-16,2 3 1 16,-2 3 1-16,3 0-1 15,3 9-1-15,0 1 1 16,4 6 1-16,0-4-3 16,7 4-2-16,0-4 2 15,7 1 0-15,-3-1 1 16,10-2 0-16,-3-4 0 15,6-6 2-15,-3 0 1 16,4-6 1-16,-4-4 0 0,-3 1 2 16,-1 0 3-16,-6-7 5 31,-1 3-2-31,-10-2 1 16,0 2-5-16,-10 1-3 15,3 2-2-15,-4 7 0 16,4-3-2-16,0 15-1 15,3-3 1-15,4 10-1 16,0-3-3-16,7 2 0 16,0-2 2-16,7-1 0 0,-3 1 1 15,10-7 2 1,0-3-1-16,3 4-1 0,-2-4 1 16,-1-3-1-16,-4 0-16 15,-3-3-4-15,-3-4-36 16,-4 7-17-16,0-3-34 15,0 0-15-15,0 0-39 16</inkml:trace>
  <inkml:trace contextRef="#ctx0" brushRef="#br0" timeOffset="73207.709">11631 11590 192 0,'7'-3'71'0,"-7"3"-55"0,7-10 13 16,-7 10 4-16,4-3-10 0,-1 0-1 16,1 0 7-16,-4 0 5 0,0 0-17 15,0-1 8-15,-4 1 3 0,1 0-4 16,-1 3 0 0,1 0-7-16,-1 6-2 0,1-2-7 15,-1 5 0-15,1 0-5 16,6 1-2-16,8 9-3 15,-1-10 1-15,1 7-1 16,6-7-2-16,1 1 9 16,3-7 4-16,-3 0 7 15,3-6 2-15,-3 0-3 16,-4-7-1-16,-4 4 0 0,-6-7 4 16,-1 4 1-16,-13 0 3 15,3-1-8-15,-11 4-1 16,4 6-5-16,-4 9-3 15,4-9-5-15,4 10-2 16,-1-4-2-16,4-3 0 16,4-3-44-16,3 6-20 15,0-3-64-15,3-6-29 16,-3 3 14 0</inkml:trace>
  <inkml:trace contextRef="#ctx0" brushRef="#br0" timeOffset="77999.218">13571 12888 200 0,'0'-6'74'0,"0"6"-58"0,-3 0 18 16,3 0 4-16,0 0-5 16,0 0 1-16,-4 0-6 15,1 0 0-15,-1 0-16 32,1 6 0-32,-1-3 1 0,4 3-3 15,0 4 2-15,4 2-5 0,-1 7 1 16,1-6-5-16,6 2-2 15,1-2 0-15,3-1 1 0,0-2-3 16,4-4 0-16,-4 0 3 16,0-9 3-16,0 0 2 15,0-16 1-15,-3 4-2 16,-1-14 1-16,5 4 9 16,-12-3 5-16,1 9 0 15,-8 0 2-15,1 4-9 16,-12 2-3-16,5 4-4 15,-8 6-2-15,4 3-1 16,-4 9 0-16,4-3-2 16,4 13-2-16,-1-3 1 15,8 3-1-15,-1-1 0 0,8 8 0 16,-1-8 0-16,11-2 0 16,-3-3 0-16,7-7 0 15,-4 0 4-15,0-9 2 16,0 0-5-16,-4-13 0 15,5 4 1-15,-12-10 1 16,1 9 5-16,-11-6 3 16,3 4-2-16,-17 2 2 15,7 4-6-15,-7 6-3 16,3-1-1-16,-3 11 1 16,3-1-3-16,0 16 0 15,4-10-1-15,4 17-2 16,3-11 3-16,7 8 0 15,0-8-2-15,10 1 2 0,-3-3 1 16,11-7 2-16,-4 1-3 16,7-4 0-16,-3-6 3 15,3-9 1-15,-3 2-1 16,-4-12-2-16,0 10 3 16,-3-10 0-16,-4 4 1 15,-11-1 2-15,1 3 1 16,-15 7 1-16,7-3-4 15,-6 21-1-15,3-6-3 16,3 10-1-16,0 0 1 16,4 0 0-16,0-1 0 0,7 1 0 15,0-7-3-15,7 1 2 16,0-1 1-16,8-3 0 16,-5-2 0-16,4-14 2 15,0 1-3 1,0-10 0-16,1 6 3 0,-8-2 3 15,0-1-2-15,-7 3 0 16,0 4-1-16,-4 9 1 16,1 0-2-16,-4 9-1 15,3-2 1-15,-3 2-1 16,3 1-5-16,1-1 1 16,-1-3-11-16,1 0-3 15,3 1-29-15,0-4-9 16,0-3-37-16,0 0-14 0,0 0-58 15</inkml:trace>
  <inkml:trace contextRef="#ctx0" brushRef="#br0" timeOffset="83003.63">14683 13825 204 0,'-4'0'77'0,"4"0"-60"0,0-9 6 15,0 9-1-15,0-9-3 16,0 9 3-16,0-4-3 15,0-2-2-15,0 6-9 16,0-3 1-16,-3-3 2 0,-1 6 0 0,1 0 1 16,3-3 2-16,-4 0 4 15,0-1-4-15,1 1 2 16,-1 0-3-16,-3 0 0 16,4 0-1-16,-4-3 0 15,-4-1-4-15,4 4-3 16,4 0 2-16,-4 0 0 15,3 0 1-15,-3 0 0 16,0 0 0-16,0-4 0 16,0 4 0-16,-4-3 0 15,4 3-2 1,-3-4 1-16,3-2-2 16,-4 6 2-16,4-3-2 15,-4-4 2-15,4 7-4 0,-3-3 0 16,3-4 1-16,-4 1 0 15,4 6 0 1,-4-7 0-16,4 4 0 16,-3-3 0-16,3 2-2 0,-4-2 1 15,4 3-2-15,-4-4 2 16,4 1-2-16,-3-4-1 16,3 4 1-16,-4-7-1 15,1 7 0-15,-5-7 2 16,5 4 1-16,-4-7 1 15,3 3-2-15,-6-6 1 16,2 7-2-16,-6-10 2 0,4 9-2 16,-8-12-1-16,4 9 3 15,-7-3 0-15,3 0-4 16,-3 3 1-16,3 0 2 16,-3 4 3-16,7-1-4 15,-4-3-1-15,4 3-2 16,-4-5 0-16,4 8 2 15,-7-6 2-15,3 3-1 16,-10-2 2-16,6 2-2 16,-9-9 2-16,6 6-4 15,-10-9 0-15,3 3 3 16,-4-3 3-16,12 2-2 16,-5-2-2-16,5 6 0 15,-5-6-1-15,8 6 0 16,-7-6 2-16,3 3-1 15,-7 3 2-15,4 0-2 16,-11-6 2-16,11 6-2 16,-11-3-1-16,11 0 1 15,-8-4-1-15,12 7 2 0,-8-6 1 16,7 0-1-16,-7 0-2 16,8 3 1-16,-12-10-1 15,8 7 0 1,-7-3 0-16,6 6 0 0,-6-4 0 15,7 4 0-15,-4 0 2 16,7 3-1-16,-3-3-1 16,7 6 1-16,-8-3-1 15,8 4 0-15,-7-4 0 16,7 3 0-16,-15-6 2 16,12 3-3-16,-8-10 0 15,7 7 1-15,-7-12 0 16,7 12 0-16,-3-4 2 0,3 4-1 15,1-3-1-15,2 9 1 16,-2-9-1-16,6 6 0 0,-7-3 0 16,8 3 0-16,-12-6 0 15,8 9 0-15,-11 0 2 16,8 0-3-16,-12-6 0 16,8 7 1-16,-7-11 2 0,6 4-1 15,1 0-1-15,7 3 1 16,-7-6-1-16,6 6 0 15,-2-6 0-15,6 6 0 16,-10-6 0-16,6 6 0 16,-6-7 0-16,7 4 0 15,-11 3 2-15,7 0-1 16,-7-3 2-16,8 7 0 16,-5-11 1-16,8 11-2 15,-11-4-2-15,11 3 1 16,-4-6 1-16,4 6-3 15,-4-12 0-15,4 9 1 16,-7-13 0-16,3 7 0 16,-7-7 0-16,8 7 0 15,-12 0 2-15,8 3-3 0,-4 0 0 16,8 0 1-16,-5 3 2 16,8 3-1-16,-7-6-1 15,7 6 1-15,-8-3-1 16,8 3 0-16,-11-9 0 15,7 6 0-15,-10-12 0 16,7 2-3-16,-7 1 2 16,6 3 1-16,1-7 0 15,3 7 0-15,0-3 0 16,4 12 0-16,-4-6 2 16,8 3-1-16,-8-6 2 0,7 6-4 15,-10 3-2-15,7 0 2 16,-7 0 2-16,6 4-2 15,-9-7 0-15,9 0 3 16,-6 3 1 0,3 0-1-16,-3-6-2 0,7 3 1 15,0-6 1-15,3 6-1 16,-3-6 2-16,3 6-4 16,-7-7 0-16,8 7 1 15,-12-3 2-15,8 3-3 16,-11-3 0-16,7 7 1 15,-10-4 2-15,7 3-1 16,-4-3-1-16,7 3 1 0,-3-6 1 16,7 9-3-16,-7-6 0 31,3 3 3-31,-7-2 1 16,7 2-1-16,-14-10-2 15,8 11 1-15,-12-17-1 16,11 10-3-16,-7-13 2 15,8 13 1-15,-5-9 2 16,8 6-1-16,-7-10 2 0,6 13-2 16,-13-3 2-16,10 6-2 15,-14-3 2-15,7 0-4 16,-6 0 0-16,6 3 1 16,-4-10 2-1,12 4-1-15,-12-3 2 0,11 2-4 16,-17-8 0-16,10 9 1 15,-14-10 0-15,14 10 0 16,-10-7 0-16,10 7 0 16,-4-6 0-16,12 12 0 15,-12-13 2-15,11 10-1 16,-13-9-1-16,13 5 3 16,-25-8 0-16,15 5-4 0,-8-15 1 15,12 16 0-15,-8-10 0 16,14 7 0-16,-11-7 2 15,8 10-1-15,-14-7-1 16,13 3 1-16,-24-8-1 0,18 5 0 0,-8-18 2 16,12 12-1-16,-12-16-1 15,11 13 1-15,-14-9 1 16,7 12-1-16,-17-13-1 16,6 10 1-16,-6-19 1 15,13 16-1-15,-24-16-1 16,14 13 1-16,-25-10-1 15,22 13 0-15,-25-9 0 16,24 12-3-16,-35-38 2 16,25 28 1-16,-21-21 2 15,24 22-3-15,-31-13 0 0,24 15 1 16,-35-21 0-16,29 16 0 16,-29-26 2-16,28 19-1 15,-32-12-1-15,29 15 1 16,-21-9 1-16,20 15-3 15,-34-34 0-15,31 19 1 16,-14-12 2-16,29 15-3 16,-36-13 0-16,24 19 1 15,-16-34 2-15,27 19-3 16,-24-13 0-16,24 19 1 16,-28-19 0-16,21 19-3 15,-10-25 2-15,28 21 1 16,-36-18 2-16,22 19-1 0,-18-35-1 15,29 29 1-15,-25-23 1 16,20 26-3-16,-23-19-2 16,27 21 2-16,-24-30 0 15,28 27 1-15,-15-18 2 16,15 22-1-16,-24-19-1 16,23 22 1-16,-16-32-1 15,20 23 0-15,-10-4 0 16,10 16 0-16,-20-12 0 15,20 12 0-15,-17-19 2 32,28 19-3-32,-18-13 0 0,25 20 1 15,-28-7 0-15,28 12 0 16,-21-9 0-16,14 10 0 16,-3-7 0-1,17 16 0-15,-7-12 0 0,14 12 0 16,-3 6 2-16,7 3-3 15,3 7 0-15,7 0 1 16,1 12 0-16,-1 0-3 16,4 3 2-16,3 4 1 15,4-4 0-15,7 3 0 16,-4 4 0-16,4 3-3 16,0-4 2-16,4 4-1 15,-1 3 0-15,1 3 2 0,-1-6 2 16,4 3-1-16,0 6-1 15,0 3 1-15,7 7-1 16,-3-1-3-16,10 32 2 16,-4-6 1-16,4 24 2 15,1-12-3-15,2 51 0 16,-3-23 1-16,0 10 2 16,4-13-3-16,-7 22 0 15,-4-18 1-15,0 2 0 16,0-18 0-16,-4-3 0 15,1-13-3-15,-1-19 0 16,-3 0 2-16,0-37 0 0,0 6 1 16,0-32 2-16,-3 10-1 15,-8-47-1-15,4 22-2 16,-14-54 1-16,3 23 1 16,-24-79 2-16,14 41-1 15,-29-70-1-15,15 55-2 16,17 5-1-16,4 29 2 15,21 18 2-15,0 23-2 16,28 21 0-16,-6 7 1 0,31 31 0 16,-15 0 0-16,51 44 0 0,-22-13 2 15,45 22 1-15,-20-6-1 16,42 41 1-16,81 50-2 16,-21-25 2-16,-21-10-11 15,-10-2-4-15,6-7-71 16,-7-6-33-16,11-13-97 15</inkml:trace>
  <inkml:trace contextRef="#ctx0" brushRef="#br0" timeOffset="84019.215">14467 12603 248 0,'4'3'93'0,"-1"-28"-72"0,5 25 25 16,-1-10 5-16,0 10-6 15,0 0 0-15,10 3-14 0,-3 1-7 16,18 14-13-16,-4-2 1 0,15 40 2 16,-8-9 1-16,11 29 4 15,-11-14-7-15,15 29 1 16,10 29 7-16,-18-36 7 16,-10-18-3-16,-1 6 0 15,-2-15-11-15,-12 8-3 16,1-14-2-16,-11 8 0 15,-4-12 2-15,-10 10 4 16,0-17 1-16,-14 4 0 0,4-9-3 0,-19-7-2 16,12-3-4-16,-33-3 1 15,11 0-6-15,-24 0-1 16,13-3 0-16,-6 6 0 16,10-6-3-16,0 9 2 15,11-3-6-15,3-3-3 16,7-3-23-16,4-10-9 15,7 1-49-15,-1-7-19 0,5 0-92 16</inkml:trace>
  <inkml:trace contextRef="#ctx0" brushRef="#br0" timeOffset="85902.405">11825 11665 184 0,'-7'-3'71'0,"7"3"-55"0,0-16 0 0,0 4-5 15,0 5-1-15,0-2 1 16,0 0 6-16,-3-10 1 16,-1 9-9-16,0 1 6 0,1-4 4 15,-1 4 3-15,-3-3 4 16,-3-1-1-16,-1 4 2 0,4 2-6 16,-10 1-3-16,2 6-2 15,-6 0 3-15,4 6-5 16,-5 4 0-16,5-4-6 15,3 7-3-15,0-4-2 16,7 7-3-16,-1-4 1 16,12 4-1-16,-4 3 0 15,11-4 2-15,-1-2-1 16,8-4 2-16,-1 1-2 16,12-7 2-16,-5 0 4 15,8-9 4-15,-7 3-4 16,-1-13-2-16,-2 3 2 15,-5-15 0-15,-3 3 5 0,-7-9 3 16,1 5-4-16,-16 1 1 16,1 3-5-16,-17 6 1 15,6 4-3-15,-17 15 0 16,3 0-3-16,-3 18-2 16,3-2-4-16,4 12 0 15,3-9 0-15,7 16 2 16,4-10 1-16,7 3 1 15,0-9 0-15,14 6 0 16,-3-6 0-16,13-4 2 16,1-2-1-16,10-10 2 15,-3 0 0-15,7-12 3 16,-8 2 1-16,1-18 1 16,-4 6 0-16,-10-18 0 15,-1 5 0-15,-13-5 0 0,-11-10-2 16,-11 15 1-16,-7 7-4 15,4 16-2-15,3 0-3 16,-3 18 1-16,4 0-1 16,-1 23-2-16,4-7 0 15,3 16 3-15,0-7-2 16,11 7-1-16,0-13 0 16,11 7 3-16,-1-10 0 15,19-7 1-15,-5-2 2 16,18-10 1-16,-6 1 1 15,6-10 2-15,-3-1-1 16,-4-11 2-16,-3 2-2 0,-8-15 2 16,-3 3-6-1,-14-13-1-15,0 13 2 16,-21-9 1-16,0-4-1 0,-14 25 1 16,7-2-4-16,-4 24 0 15,4 1-1-15,-1 21-2 16,5-9 0-16,2 12 3 15,5-5-2-15,10 8-1 16,0-5 0-16,10-4 3 16,1-3 0-16,17-13 3 15,-3 4 1-15,17-16 1 16,-7 0 0-16,11-16 0 16,-7 7 4-16,-1-13 3 15,-2 3-4-15,-8-18 1 0,-4 5-5 16,-17-12 0-16,0 10 1 15,-24-1 2-15,-19-2-5 16,1 24-3 0,3 16-2-16,15 7 0 0,2 5 0 15,5 14 3-15,3-7-2 16,7 6 1-16,0-6 0 16,10 3 0-16,1-13 0 15,10 4 0-15,0-6 2 16,3-4 0-16,1 0-36 15,3-6-13-15,-3 0-39 16,3-9-17-16,-3-1-79 16</inkml:trace>
  <inkml:trace contextRef="#ctx0" brushRef="#br0" timeOffset="88034.405">11737 10411 184 0,'3'-10'68'0,"1"4"-52"0,3-6 17 0,-3 5 6 16,-1-2-5-16,1 0 3 15,3-4-4-15,-4 10 0 16,1-3-18-16,-1-4 11 0,1 10 6 16,-1-3 4-16,-3 3 0 15,0 0-2-15,0-6-1 16,-3 6-5-16,-4 0-3 15,0 0-2-15,0 0 0 16,-4 6-7-16,-3 7-1 0,0 9-5 16,0 9-1-16,3-6-3 15,-7 19-1-15,4-6-1 16,0 9 2-16,4-13-1 16,-1 19 2-16,4 10-4 15,4-10 0-15,-1-12 1 16,8 6 0-16,-1-6-5 15,8 0 1-15,-1-13 0 16,4 6 0-16,0-9 2 0,1-6 1 0,-5-3 3 16,4-7 3-16,-3 1 0 15,-1-10 0-15,1 0-5 16,-4-3-3-16,0 0 2 16,-7 3 0-16,0 0-4 15,0 0 1-15,0 0-27 16,0 0-9-16,0 0-44 15,7 0-18-15,0 0-64 16,4-10-27-16,-1 4 46 16</inkml:trace>
  <inkml:trace contextRef="#ctx0" brushRef="#br0" timeOffset="88878.324">11973 10483 192 0,'0'-13'74'0,"0"13"-58"0,4-12 16 16,-1 6 2-16,-3-4-4 16,0 7 0-16,0-3 2 15,0 3 5-15,0 3-20 0,0-3 6 0,0-1 4 16,-3 4-2-16,3 0 3 16,0 0-7-16,0 0-1 15,0 0-2-15,0 0-2 16,0 0-2-16,0 0-1 15,0 0-3-15,0 0 1 16,0 0-2-16,-4 4 2 16,1-1-2-16,-1 6 0 15,1 1-3 1,-1 2 1-16,1 4-2 16,-4 3 2-16,3-4-2 15,1 7 2-15,-1-6-2 16,-3 3 0-16,3-1-1 15,-3 11 0-15,0 5 0 16,4-9 0-16,-1-6 0 16,1 0 0-16,3 0-2 15,3 3-2-15,4 3 1 16,4-6 1-16,3-4 1 16,4-9 1-16,-1 1-2 15,4-7 1-15,4-7-2 16,3-2 2-16,-3-3 0 0,-4-1 3 15,-3-3-3-15,-8 4 0 16,-2 2 1-16,-12 1 2 16,0 0-3-16,-10 2 0 15,4-2-3-15,-8 9-1 16,-7 6-4-16,11-3 1 16,0 4-9-16,4 2-2 15,-1-3-30-15,8 4-10 16,3-1-29-16,3 0-10 15,8-2-87 1</inkml:trace>
  <inkml:trace contextRef="#ctx0" brushRef="#br0" timeOffset="89353.651">12248 10718 292 0,'0'-6'110'0,"0"6"-86"0,8-3 22 0,-8 3 4 16,3-7-10-16,1 7 2 16,3-3-9-16,0-3-3 15,0 6-16-15,0 0 7 0,0 9 5 0,0-2-8 16,-4 12-2-1,-6 15-3-15,-1-3-1 0,1-6-6 16,-8 13-4-16,4 0-1 16,0-4-1-16,0-9-3 15,4 0 2-15,-1-6-21 16,4-6-8-16,0-4-36 16,0-6-13-16,0 0-86 15,0-3-58 1,0 0 99-16</inkml:trace>
  <inkml:trace contextRef="#ctx0" brushRef="#br0" timeOffset="90972.601">12439 10511 252 0,'-4'-6'96'0,"4"3"-75"0,0 3 25 0,0 0 8 15,0 0-6-15,0 0-1 16,0 0-11-16,0 3-3 0,4 0-18 16,-1 0 4-16,1 0 4 0,3 0-1 15,4-3 1-15,-4 0-3 16,7-3-3-16,-4 0-5 15,8 0 0-15,0 0-7 16,3 3-3-16,-4 0 1 0,5 0 0 16,-5 0-1-16,1 3-2 0,-4 0 1 15,-3 3-1-15,-1-2-18 16,-3-1-5-16,4 0-46 16,-1 0-18-16,1-3-105 15</inkml:trace>
  <inkml:trace contextRef="#ctx0" brushRef="#br0" timeOffset="91584.08">12696 10317 272 0,'-10'-10'101'0,"10"10"-78"0,-4-3 22 0,4 3 4 16,0 0-6-16,0 0-1 16,0 0-8-16,7-3-1 15,0-3-19-15,4 0 5 0,3-1 2 16,4 4 2-16,-4 0 1 16,-3 0-5-16,6 3 1 15,-3 0 2-15,0 3 3 16,-3 0-4-16,0 3-3 15,-1 7-4-15,-6-4-1 16,-4 10-7-16,0-3-2 0,-4 0-2 16,4-4-2-16,0 1-2 15,-3-1 1-15,-1 7 1 16,1-3 0-16,3-4-3 16,0 4 2-16,3-4 1 15,1 1 0-15,3 0-3 16,0-1 2-16,3 1 1 15,4 2 0-15,1 1 0 16,-1 0 2-16,0 2-1 16,-4-2-1-16,1 0-2 15,-4-4 1-15,-4 1 3 16,-3-4 3-16,-3 1 0 16,-4-4 0-16,3 0-1 0,-10 1 2 15,-10 5-3-15,2-3-2 16,5-2 0-16,-8-4-1 15,4 6-3-15,0-9 2 16,3 7-15-16,4-4-6 16,0-3-33-16,7 0-13 31,3 0-26-31,8-10-11 16,3 7-78-1</inkml:trace>
  <inkml:trace contextRef="#ctx0" brushRef="#br0" timeOffset="91893.591">12908 10041 412 0,'7'-19'154'0,"0"16"-120"0,4 3 17 0,-11 0-2 16,10 12-5-16,12 14 1 16,2 11-12-16,8 4-3 15,3 6-17-15,1 25-3 0,-8 6 0 16,-7 1-4-16,-7-7 2 16,-7-6-3-16,-7-10 2 15,-3-9-6-15,-1-6-1 16,1-13-11-16,-1 1-5 15,-3-11-47-15,0-5-19 16,7-4-143-16</inkml:trace>
  <inkml:trace contextRef="#ctx0" brushRef="#br0" timeOffset="93143.644">19794 12609 236 0,'22'-85'90'0,"-8"38"-70"0,7-12 21 16,-14 40 7-16,-4 0-6 15,-6 10 0-15,-8 15-4 16,-13 16-1-16,-8 22-20 15,-3 9 7-15,-11 29 6 0,-18 43-1 16,-17 25 3-16,-7 48-14 0,0 43-3 16,-1 29-9-16,5 19-4 15,13 27 1-15,32-34 0 16,36-18-1-16,28-48-2 16,45-47 1-16,32-34-1 15,15-28-3-15,20-19 2 16,-10-26-54-16,-21-24-23 15,-7-13-120 1</inkml:trace>
  <inkml:trace contextRef="#ctx0" brushRef="#br0" timeOffset="93775.405">20532 13496 220 0,'-14'-41'82'0,"14"7"-64"0,7-26 4 16,0 32-3-16,3-9 1 0,4 2 2 16,4-6 8-16,7-3 4 15,-1 4-18-15,-2 5 6 0,-8 10 2 16,-11 9 5-16,-10 10 5 16,0-3-8-16,-21 31-3 15,-14 9-9-15,-22 32-4 16,-14 31-5-16,1 22-2 15,-4 41 1-15,0 6 2 16,3 37-3-16,18-18 0 16,18 3 1-16,31-12 2 15,25-35-3 1,25-29 0-16,24-21 1 16,26-19 0-16,2-19 0 15,8-22 0-15,7-18 0 16,-4-29 2-16,-10-28 3 15,-14-3 2-15,-15-10-1 16,-21-2 1-16,-17-7-2 16,-28-10 0-16,-33 4-5 15,-24 15-1-15,-17 16-1 16,-26 29 1-16,-9 37-7 16,9 15 1-16,15 10-1 0,14 4 2 15,21-1-26-15,18-3-8 16,21 6-44-16,14-12-18 15,21-10-42 1,28-3-52-16,8-9 66 16</inkml:trace>
  <inkml:trace contextRef="#ctx0" brushRef="#br0" timeOffset="94081.277">21523 14308 400 0,'0'-3'151'0,"4"3"-118"0,3 13 7 0,-4-4-7 0,1 19-17 16,-4 13-4-16,-4 16-10 15,-3 21-3-15,-7 22 0 16,-4 1 0-16,1 5 3 0,-1 10-1 16,4 0-1-16,3-19-32 15,8-15-16-15,3-22-27 16,7-20-11-16,10-21-59 16</inkml:trace>
  <inkml:trace contextRef="#ctx0" brushRef="#br0" timeOffset="94354.161">21713 14136 332 0,'-70'25'126'0,"56"-16"-98"0,3 1 1 0,11-10 4 16,18-7-13-1,10-2-3-15,18 0-3 16,7-4-8-16,7 1-4 0,7-1-1 16,14 4-4-1,11 2 2-15,-1 4-10 16,-2 3-3-16,2 0-33 16,8 0-14-16,0 0-54 15,0 0-53 1,-11-6 58-16</inkml:trace>
  <inkml:trace contextRef="#ctx0" brushRef="#br0" timeOffset="94878.657">22712 13336 288 0,'-57'-40'110'0,"43"30"-86"0,4 7 20 0,6-3 5 16,8-4-16-16,6 4-1 16,19-3-8-16,16-4-3 0,8 1-11 15,14-4 0-15,29 3 1 0,9 7 7 16,-2 6 3 0,-12 6-4-16,-6 10 0 15,-11 12 5-15,-17 13 6 16,-22 6-4-16,-17 3-2 15,-18-3-8-15,-8 0-4 16,-6-3-5-16,0-6-2 0,-3 6-1 16,-1-4-2-16,0 7 1 15,4 10-1 1,0 2-3-16,4 1 0 0,6 0 2 16,4 2 0-16,7 10-2 15,4 10 2-15,6-4 1 16,4-6 2-16,1-3-1 15,-1-9 2-15,-4-7-2 16,-10-2 2-16,-7-4-2 16,-7 3 2-16,-10-6-2 15,-11-4-1-15,-22-2 1 16,-17-4 1-16,-7-2-1 16,4-4-1-16,-5-6-6 0,-2 6-4 15,-1-12-25-15,8-7-12 16,10-6-18-16,14-3-7 15,14-6-21-15,14 0-8 16</inkml:trace>
  <inkml:trace contextRef="#ctx0" brushRef="#br0" timeOffset="95223.821">23943 12810 328 0,'-3'0'123'0,"6"18"-95"0,11 23 5 0,-3-19-3 16,13 16 3-16,12 9 4 16,13 3-4-16,4 28-3 15,0 26-16-15,-7 12-7 0,-4 34 0 16,-7 4-2-16,-6 12 2 15,-12 7-2-15,-10-4 2 0,-14 3-4 16,-10-9 0-16,-12-12-1 16,-6-23 1-16,-11-2-15 15,-3-20-5-15,7-8-37 16,3-26-16-16,7-19-31 16,7-9-15-16,8-19-14 15</inkml:trace>
  <inkml:trace contextRef="#ctx0" brushRef="#br0" timeOffset="96418.753">18094 11740 312 0,'-4'-59'115'0,"12"49"-89"0,6 13 8 0,-4 4-4 16,4 12 4-16,0 24 3 15,1 42-11-15,-5 28-5 16,1 56-12-16,-4 60-2 0,-7 60 0 15,-4 40-6-15,-3 28 0 16,-3 10 1-16,-5-3 1 16,-2-22 1-16,-8-29 0 0,0-21 2 15,1-32 3-15,6-40 2 16,4-13 1-16,10-29-2 16,4-40-1-16,11-22-5 15,7-25-1-15,3-22 1 16,7-19 0-16,11-15-7 15,21-10 0-15,21-9 3 16,7-16 4-16,22-7-1 0,27-15 0 0,22-6-1 16,38-6 1-16,40-7-4 15,24 0 0-15,39 7 1 16,49 9 0-16,28-1 0 16,26 17 2-16,23 0-1 15,5 9 2-15,10 0-2 16,0-4-1-16,-14-2 1 15,-11-6-1-15,-10-7 0 16,-4-3 2-16,49-3-1 0,-73 6-1 16,-36 6 1-16,-63 7-1 15,-32 6 0-15,-43 0 2 16,-38 0-1-16,-42 6-1 16,-33-12 1-16,-20-3-1 15,-11-13 8-15,-14-35 5 16,-11-24-6-1,-17-19-2-15,-15-48-10 16,-17-21-4-16,-14-51-11 16,-18-27-5-16,-18-23 5 15,-13-31 4-15,-1 6 9 16,8 13 4-16,-1 25 5 16,-10 25 1-16,-7 56 12 15,-4 35 7-15,4 32-11 16,-4 24-4-16,-14 22-4 15,-3 7 0-15,10-1-2 16,7 4-1-16,-3-7 1 16,-14 4 1-16,-1-4-3 0,1 10 0 15,-14-6 3-15,-26-7 3 16,1-12 0-16,-46-13 2 16,-14 0-2-16,-46 7 0 15,-56 9-1-15,-36 9 2 16,-42 10-5-16,-53 15-1 15,-32 19 0-15,-14 13 0 16,-10 6-7-16,14 0-3 16,13 0-63-16,29 0-26 0,32-19-98 15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9-09-02T16:47:08.954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16743 2234 228 0,'-14'-19'85'0,"3"12"-66"0,-6-5 12 0,9 6 3 15,-2-4-11-15,-1 4-1 16,-3-3-4-16,0-1 0 15,-4 1-9-15,1-7 3 0,-4 0 2 16,-4 4-5-16,-3 2-1 16,-4-8 5-16,-3 14 3 15,-4 4 3-15,-7 4 1 0,-14 14-5 16,-18 29 1-16,-10 13 0 16,4 9-1-16,-8 6-5 15,-14 22-2-15,-7 23-4 16,7 8-1-16,4 20-1 15,7 27 1-15,17 1 7 16,29 9 3-16,35-16 0 16,31-34 2-16,-3-32 1 15,99 20-1-15,-28-32-1 16,112-1 1-16,-48-27-8 16,87-16-4-16,-60-12 0 15,40-60 0-15,38-32-1 0,-36-18 1 16,-38-38 0-16,-32-6 1 15,-31-13 2-15,-25-28 3 16,-40 0-2-16,-30-31-2 16,-54-3-2-16,-53-32-3 15,-35 22-17-15,-35 22-9 16,-21 41 3-16,-8 63 2 16,4 43 6-16,11 29 2 15,24 25-12-15,36 22-4 16,31 3-56-16,43-7-24 0,21-12-56 15</inkml:trace>
  <inkml:trace contextRef="#ctx0" brushRef="#br0" timeOffset="1281.001">21050 3096 236 0,'-10'0'90'0,"10"0"-70"0,-4 0 19 0,4 0 3 16,0 0-9-16,0 0-2 16,0 0-4-16,0 0-2 15,7 0-14-15,0 0 4 0,4-3 5 16,6-4 0-16,12 7 3 15,10-9-2-15,13 9-1 16,8-6-4-16,4 3 0 16,-8-1-7-16,4-5-3 15,7 3-3-15,0-1 0 16,-3 1-2-16,-4 0 2 16,-7 0-2-16,-7 3-1 15,-4-7 1-15,-7 4 1 16,-7 3-1-16,-6 0 2 15,-8-1-2-15,-7 4-1 16,-11 4-32-16,-3-1-14 0,-3 0-26 16,-1 3-9-16,0-6-81 15</inkml:trace>
  <inkml:trace contextRef="#ctx0" brushRef="#br0" timeOffset="1703.917">21565 2647 284 0,'-3'7'107'0,"3"-1"-83"0,3 3 19 0,1-6 3 16,3 4-9-16,0 2 1 15,4 1-7-15,6-1-1 0,11 0-17 16,11 1 1-16,7 2 0 16,3 1-5-16,1 3-1 0,-4 2 2 15,-4 7 1 1,-3-3 1-16,-4 7 2 0,-7 8-5 16,-6-9-1-16,-12 4 0 15,-6-1 0-15,-8 13 0 16,-3 0 0-16,-4 12-7 15,-3-9 0-15,-3 4-1 16,-1-8 2-16,0-8-1 16,4-7-1-16,4-9-17 15,3 0-9-15,3-7-28 16,8-2-13-16,3-10-25 16,3-6-7-16,4-4-48 15</inkml:trace>
  <inkml:trace contextRef="#ctx0" brushRef="#br0" timeOffset="2485.194">23103 2660 276 0,'-14'-16'104'0,"7"10"-81"0,0 6 14 15,4 0-1-15,-1 0-4 16,1 0 3-16,3 6 1 16,0-3-1-16,7 10-18 15,7 6 5-15,7 9 5 0,4 3-4 0,6 7-1 16,5-4-6-16,-1 1-2 15,0 9-6 1,-3-13 0-16,0 1-5 0,-1-7 0 0,-2-3-1 16,-1 0-2-16,0-13 1 15,-3 0 1-15,-4-2 1 16,-3-4 1-16,-8-3-11 0,-10 0-5 16,-3 0-38-16,-4 0-18 15,0 0-13-15,-4 0-5 16,7 6-70-1</inkml:trace>
  <inkml:trace contextRef="#ctx0" brushRef="#br0" timeOffset="2818.935">23703 2635 368 0,'-3'-6'137'0,"-1"6"-106"0,1 0-9 15,-1 15 40 1,-3 10-20-16,-4 16-9 16,-3 16-7-16,0 2-16 15,-7 13-2-15,-4 19-1 0,-3 6-3 16,3 4-1-16,1-14-1 0,-1 4 1 15,4 0-2-15,3-9-1 16,4-13 1-16,7-10-1 16,4-15-14-16,3-12-3 15,0-7-31-15,3-13-11 16,1-5-38-16,3-7-14 16,3-10-31-1</inkml:trace>
  <inkml:trace contextRef="#ctx0" brushRef="#br0" timeOffset="3122.066">24003 2738 336 0,'-14'-9'126'0,"17"9"-98"0,1-3 17 16,3 3 1-16,4-6-12 15,6 6-2-15,4 0-12 16,8 6-2-16,6-3-11 16,4 6-4-16,-4 4 0 0,0-4-4 15,-3 7 0-15,0-7-4 16,-8 7-1-16,-2-3-41 0,-8-1-19 15,-4 7-109 1</inkml:trace>
  <inkml:trace contextRef="#ctx0" brushRef="#br0" timeOffset="3333.847">23932 3293 292 0,'-3'7'110'0,"14"-7"-86"0,13-4 29 0,-6-2 6 16,14-3-7-16,13-7-1 16,8-3-17-16,0 4-9 15,-7-4-14-15,-7 13-7 0,-4-4-3 0,-7 4-10 16,-6 3-2-16,-5 3-58 16,1 0-26-16,0 0-78 31</inkml:trace>
  <inkml:trace contextRef="#ctx0" brushRef="#br0" timeOffset="4217.65">24966 2864 244 0,'-25'6'93'0,"22"-3"-72"0,-4 13 20 0,7-16 4 16,0 3-3-16,3 3-1 31,4-6 2-31,4 3 2 16,7 1-24-16,6-4 6 0,8-4 1 0,7 1-4 15,10-6 0-15,-3-7-9 16,0 7-2-1,-4-1-5-15,1 1-3 0,-1 9-2 16,0 0-3-16,-3 0 1 16,0 0-1-16,-4 0 0 15,0 0 0-15,-3 0-3 16,-4 0 2-16,-3 0-23 16,-4 0-10-16,-7 0-33 15,-3 0-12-15,-4 0-100 16</inkml:trace>
  <inkml:trace contextRef="#ctx0" brushRef="#br0" timeOffset="4549.467">25972 2105 324 0,'7'-22'123'0,"0"13"-95"0,3-1 14 0,-3 7 1 16,0-3-9-16,0 6 3 15,7 0-10-15,4 9-4 16,0 1-13-16,-1 8 2 0,5 7 4 16,-5 23-2-16,1 5 0 15,-4 0-6-15,0 0-3 16,-3 4 0-16,-1-7-1 15,1 6-2-15,-1-2-2 16,-3-4-8-16,4-6-5 16,0-10-22-16,-1-5-8 0,1-11-34 15,-1-5-16 1,1-4-70 0</inkml:trace>
  <inkml:trace contextRef="#ctx0" brushRef="#br0" timeOffset="4924.348">25777 3102 288 0,'-10'-6'110'0,"10"6"-86"0,0-3 9 0,0 3-3 16,3-7 1-16,4 7 6 15,1 0-3-15,2 0 0 16,4 0-19-16,0-3 4 0,4-3 2 16,10 6-5-16,11-6 1 15,14-1-8-15,10 7-1 16,4-6-4-16,0 3-1 15,4-6-1-15,3 2-2 16,-3 1-15-16,-8 0-5 16,-6 0-21-16,-12 6-7 0,-9-7-29 15,-8 7-12-15</inkml:trace>
  <inkml:trace contextRef="#ctx0" brushRef="#br0" timeOffset="5501.69">25841 3434 268 0,'-7'-3'101'0,"10"-6"-78"0,1-4 11 0,3 4-1 15,0-4-1-15,4-2 4 16,3-1-1-16,0-3 1 16,7 4-19-16,0 2 1 0,4-3 2 15,0 4-2-15,3 5-1 16,0-2-3-16,4 9-1 0,0 3-5 15,-1 10 0-15,-2 2 1 16,-8 4 5-16,-4 3-4 16,-3-3 0-16,-10 12-2 15,-8-6 2-15,-6 4-5 16,-8 2-3-16,-6 7 1 16,-5-4 0-16,1 7-1 15,0 9-2-15,0 0-2 16,3-6 1-16,7-3-1 15,4-3 0-15,4-4 2 16,6-3 0-16,11-9-3 0,7 3 2 0,14-6 1 16,8-6 2-16,3-4-1 15,3-3-1-15,-3 1 1 16,-8-7 1-16,1 0-1 16,-4 0-1-16,-3 0-8 15,-4-7-5-15,0 1-46 16,8 0-21-16,-1-7-58 0,4 1-23 15,-4-13 23 1</inkml:trace>
  <inkml:trace contextRef="#ctx0" brushRef="#br0" timeOffset="6078.423">27252 2854 232 0,'7'-22'88'0,"-3"10"-69"0,-1-7 30 0,1 6 9 16,-1 1-10-16,1-7-1 15,-1 7-5-15,-3-4 1 16,0 7-24-16,0 9 5 0,-3 6 0 16,-1 6-4-16,-3 20-1 15,-3 8-7-15,-4 4-2 16,-4 3-2-16,-3 4 0 15,-4 18-4-15,-3-4-3 16,0 11 0-16,-1-17-1 16,1 1-3-16,3-10 2 15,4-6-17 1,4-10-5-16,3-9-49 16,3-6-20-16,7-9-89 15</inkml:trace>
  <inkml:trace contextRef="#ctx0" brushRef="#br0" timeOffset="6317.981">26875 2654 336 0,'-7'-10'126'0,"10"20"-98"0,1 5 23 0,-1 4 5 15,4 9-10-15,7 13-2 16,4 6-14-16,3 3-4 15,7 7-15-15,1 9-4 0,-1 6-3 16,4 3-2-16,-4-6-2 16,0-13-4-16,0-5 0 15,-3-8-25-15,-4-14-8 16,-3-4-45-16,-1-10-20 16,1-8-65-1</inkml:trace>
  <inkml:trace contextRef="#ctx0" brushRef="#br0" timeOffset="7068.75">27827 2967 236 0,'-21'0'88'0,"21"0"-69"0,0 0 11 16,0 0 1-16,0 0-4 15,7 0 4-15,4 0 3 32,6 0 3-32,11 0-20 15,11 0 6-15,7 0 1 0,7 0-6 0,-4 0 0 16,1 0-7-16,3 0-1 15,3 0-9-15,1 0-2 16,-1 0 2-16,-7 0 3 16,-6-6-10-16,-8 3-5 15,-7-3-26-15,-10 6-9 16,-11-4-44-16,-11 4-20 16,-6 0-17-1</inkml:trace>
  <inkml:trace contextRef="#ctx0" brushRef="#br0" timeOffset="7361.987">28141 2566 356 0,'4'-10'134'0,"-1"4"-104"0,4 12 7 15,0-6-2-15,0 4-12 16,0 8-1-16,0 16-6 16,-3 16-2-16,3 13-8 15,0 9-2-15,-3-7 2 0,-1 13-3 16,4-3 0-16,0 6-1 16,0-2-2-16,0-8-8 15,0-8-5-15,4-10-18 16,0-9-7-16,3-7-22 15,0-12-8-15,0-4-80 16</inkml:trace>
  <inkml:trace contextRef="#ctx0" brushRef="#br0" timeOffset="7705.687">29023 2074 268 0,'11'-47'101'0,"-1"25"-78"0,4-13 15 0,-7 13 4 16,0 10-8-16,0-4 3 15,1 3-8-15,-5 7-1 0,4 9-15 16,0 7 3-16,0 12 4 0,0 0-2 15,0 15-1-15,0 10-1 16,0 13 0-16,1 18-8 16,-1-9-3-16,0 3-3 15,0-9 1-15,0 3-4 16,0-3 0-16,0-4-26 16,0-9-9-16,0-6-26 15,-4-9-11-15,-3-7-82 16</inkml:trace>
  <inkml:trace contextRef="#ctx0" brushRef="#br0" timeOffset="8073.925">28741 2914 288 0,'0'3'107'0,"3"-3"-83"0,1 0 13 0,-1 0 1 15,4 0 0-15,1 0 2 16,2 0-7-16,4 0 0 16,4 3-19-16,10-3 3 0,14 0 1 0,8-3-8 15,3-3-1-15,3 0-5 16,8-1-1-16,6 1-3 15,4 3-1-15,-3-3 1 16,-8 2 0-16,-6 4-11 16,-4 0-5-1,-7 0-23 1,-8 4-8-16,-6 2-30 16,-4-3-12-16,1 3-53 15</inkml:trace>
  <inkml:trace contextRef="#ctx0" brushRef="#br0" timeOffset="8579.595">28974 3071 264 0,'-7'-7'99'0,"14"-2"-77"0,7 3 9 0,-4-1-2 0,8 1-2 16,3-3 3-16,4 3-1 16,0-4 0-16,3 4-16 15,-4 3 8-15,1 3 2 16,0 9-5-16,-4 1 0 0,-7 2 0 15,-7 10 3-15,-7 9-5 16,-7 7-1-16,-3 9-7 0,-8-6 0 0,0 6-7 16,-6-6-1-16,-1-4 2 15,0 1 1-15,4-4-1 16,3-2 1-16,8-1-2 16,3-3-1-16,10 4 1 15,8-1-1-15,3-12 0 16,11-4 0-16,3 1 0 15,4-13 2-15,10 4-1 16,4-7 2-16,-4 0-2 16,-3 0-1-16,-4 0-4 15,-7 0 0-15,-6 0-36 16,-5 0-15-16,-3 0-69 16,-3 3-31-16,-8 3 11 15</inkml:trace>
  <inkml:trace contextRef="#ctx0" brushRef="#br0" timeOffset="16152.82">7461 9323 132 0,'11'-3'49'0,"-4"-7"-38"0,0 10-1 15,-4-6-1-15,1 6-6 16,0 0 0-16,-1 0 5 16,-3 0 5-16,0 0-7 15,0 0 12-15,0 0 5 0,0 0 0 16,0 0 0-16,0 0 3 15,0-3 1-15,0-3-3 16,-3 6-1-16,-1 0-3 0,-3 0-3 16,0 0-5-16,-4 9-2 15,4-9-2-15,-3 9 0 16,3-2 2-16,0 2 1 0,0 1-3 16,-1-1 0-16,5-3-5 15,3 0-2-15,0 1 2 16,7-7 2-16,0 0-2 15,4-3-2-15,-1 3 0 16,4-4-1 0,-3 1 0-16,-1-3 2 0,1 0-1 15,-4 0-1-15,0-1 9 16,-3 1 6-16,-4 0-3 16,-4-1 1-16,1-2-2 15,-4 9 1 1,0-3-2-16,-4 3 1 15,0 0-6-15,-3 3-1 16,4 3-4-16,-1 4-3 16,4-1 4-16,0 4 1 15,0-4 0-15,7 4-2 16,0-4-2-16,3 0 1 16,1-2 1-16,7-4 2 0,-4 0-3 15,3-6 0-15,1 3 3 16,-1-6 1-16,1 2-1 15,0-5-2-15,-4 3 3 16,-4-4 0-16,1 4-1 0,-8-3-2 16,1 2 3-16,-8 1 0 15,0 3 3 1,-6 0 3 0,3 0-4-16,-4 3-3 15,4 0-1-15,0 6-1 0,-7 0 0 16,10 7 0-16,4-4-3 15,3 4 2-15,1-1 1 16,10 1 0-16,0-4 0 16,7 1 0-16,4-4 0 0,-4-3 0 15,0-3 0-15,4-3 0 16,-1-3 0-16,1 3 2 16,-4-4-1-16,-3-2 2 15,-1-1-2-15,-3 1 2 16,-3 0-2-16,-8-1-1 15,-3 4 3-15,-7 0 0 0,4-1 3 16,-12 4 1-16,5 0-3 16,-8 3-1-16,4 0-1 15,-4 10 1 1,8-4-2 0,2 9-1-16,5-2-2 0,3 6 1 15,0-3 1-15,10 2 2 16,1-5-3-16,10 3 0 15,-4-4 1-15,12-9 2 16,2 0-1-16,-2-9-1 16,-1 0-2-16,0-7-1 15,-4 4 2-15,1-4 0 16,-4-2 3-16,-3 2 1 0,-1 1-1 16,-6-1 1-16,-1 0-2 15,-10 1-1-15,0 3 5 16,-10-1 1-16,3 4 2 15,-8 3 0-15,5-4-4 16,-4 14-3-16,3-4 0 16,0 9 1-16,1-2-3 15,6 9 0-15,4-4 1 16,7 7 0-16,0-3-3 16,11 0 2-16,-1-3-1 15,11-4 0-15,-6-2 2 16,6-7 0-16,-4-3 0 15,4-7 2-15,-3 1-1 0,-4-6-1 16,0-4 1-16,-3-3 1 0,-4 7-1 16,-3-4 2-16,-1 3-2 15,-10-2 2 1,0 2 0-16,-7 1 1 16,-4-1 0-16,-7 0 2 0,4 10-5 15,-3 3-1-15,6 0 0 16,0 3 0-16,1 7 0 15,6 2 0-15,4 1-3 0,7 6 2 16,0-4-1-16,14 1-2 16,4-3 5-16,-1-4 1 15,1 0 0-15,3-9-2 16,-3 7 1-16,3-14-1 16,-3 4 0-16,-4-6 2 15,0 0-1 1,-3-4 2-16,-4 0 0 15,-7 1 1-15,0 2-2 0,-15 1 1 16,5 0-4 0,-15 2 0-16,4 1 1 15,-7 3 2-15,3 3-3 0,0 3 0 16,4 0-1-16,4 10-2 16,2-4 0-16,8 7 0 0,0-4 3 15,11 4 0-15,-1-3 1 16,12-4 0-16,-1 0 0 15,10-2 0-15,-2-4 0 16,2-6 0-16,-3-4 0 16,1-2 2-16,-5 6-1 15,1-13-1 1,-4 10 1-16,-3-10 1 16,-1 4-1-16,-6-1 2 15,-1 1-2-15,-10 2 2 16,0 1-2-16,-11-1 2 15,8 1-4-15,-18 9-2 16,6 0 2-16,1 9 2 16,4-2 0-16,-1 5-1 0,4-2-4 0,10 5 0 15,-10 1 2-15,25 0 3 16,-8-4-2-16,8-2 0 16,0-1 1-1,6-9 0-15,1 0 0 0,3-9 0 16,-3 9 0-16,-4-10 0 15,0 1 2 1,-4-4 1-16,1 1 3 16,-7-4 1-16,-4 4 1 15,-8-1 0-15,1 0-2 16,-3 4 1-16,-4 6-4 16,0 3-2-16,-1 0 0 15,5 3-1-15,-1-3-3 16,4 6 2-16,4-3 1 15,3 4 0-15,0-4-29 16,7 0-10-16,-4 0-41 0,4-3-14 16,0 0-100-1</inkml:trace>
  <inkml:trace contextRef="#ctx0" brushRef="#br0" timeOffset="21651.783">8735 8677 176 0,'-4'0'68'0,"4"0"-52"0,0 3 8 0,0-3 2 0,0 0-4 15,0 0 1-15,0 0-3 16,0 0-1-16,0 0-10 16,0 0 1-16,0 3 3 0,0 0-1 15,0 4 1 1,0-4-5-16,0 3 0 16,0 0-5-16,4 1-2 15,3 2 0-15,0-6-1 16,0 0 0-16,0 0 2 15,0 1 1-15,0-4 3 16,0 0 1-16,0-7 1 16,-3 4 4-16,-4-3 5 0,0 0 0 15,-4-1-1 1,4 1 0-16,-7 0 3 16,4-1-7-16,-4 4 1 15,0 0-6-15,-4 3 1 16,4 0-3-16,0 6 2 15,0-2-4-15,3 2-2 16,1 0 0-16,-1 0-1 16,4 1 0-16,0-1 2 15,0 0 1-15,7-3 3 0,-3 1-3 16,6-4-2-16,-3 0 2 16,4-7 0-16,-4 4-1 15,4-6 1-15,-4-1-2 16,0-2 2-16,-4 2 2 15,-3-2 2-15,0 2-1 16,-3 1-1-16,-1 3-1 16,-6-4 0-16,3 10 0 15,-4 0 0-15,4 0-2 16,-4 7 1-16,4-4 0 16,0 12 1-16,0-5 0 15,0 2 0-15,0 1-5 16,4-1 1-16,3-2 0 0,3-1 0 15,1-2 2-15,3-4 1 16,0 0-1-16,3-3-2 0,1 0 1 0,-1-3-1 16,1 0 2-16,0-7 3 31,-4 4-4-31,0-10-1 0,-4 4 6 16,-3-4 4-16,0 3-3 15,-7 4 1-15,0 0-3 16,-3 2 0-16,-1 7-6 15,-3 7 1-15,3-4 0 16,1 6 0-16,-1 1 0 16,4 2 2-16,0-3-3 0,0 4 0 15,3-4 1-15,4 4 0 16,0-4 0-16,4 1 0 16,0-4-3-16,6 0 2 15,-3-6 3-15,7 7 1 16,-3-7-1-16,3-7-2 15,-3 7 1 1,-1-6 1-16,1 0-1 16,-8-4 2-16,1 1 0 15,-8-4 1-15,1 4-2 0,-8 0-2 16,1-1 1-16,-5 4-1 16,1-3 2-16,-3 9 1 15,3 0-1-15,-1 9-2 16,5-3-2-16,-1 4 1 0,4-1 1 15,0 4 0-15,4-4-3 16,3 4 2-16,0-1 1 16,14 1 2-16,-7-4-3 15,7-6 0-15,0 7 1 16,4-4 0-16,-4-3 0 16,3-3 2-16,-2 0-1 0,-1-3-1 31,-4-3 3-31,-3-4 0 15,0 1-1-15,-7-1 1 16,0 1-2-16,-10-4-1 0,3 1-2 0,-11-1 1 16,4 4 1-16,-4 3 2 15,4-1-1 1,0 14 2-16,0-4-4 16,3 9-2-16,4-2 2 0,0 5 2 15,4-2-2-15,3-4-2 16,0 7 2-16,7-7 2 15,0 1-2-15,3-7 0 16,1 3 1-16,3-6 0 16,-3 0 0-16,3-6 2 0,-4 6-1 31,1-3 2-31,0-3 0 16,-4-4 1-16,0 1-2 15,-7-4-2-15,0 4 1 16,-11-1 1-16,4 1-1 0,-7 3-1 15,3-1 1-15,-3 7 1 16,4 0-1-16,-1 7 2 16,1-1-4-16,2 3 0 15,1 1-1-15,4 2-2 16,-1-2 3-16,4-1 0 16,0 1 1-16,7-1 0 15,0 4-3-15,4-7 2 16,0-3 1-16,3-3 0 15,-4 0 0-15,1-6 0 16,-1-1 2-16,-2-2 1 16,-5 0 1-16,-3-4 0 15,0 4 0-15,-11-1 0 16,4 1-2-16,-7 3-2 16,4-1 1-16,-4 7-1 15,3 0-3-15,0 7 2 0,1-1-1 16,3 3 0-16,0-6 0 15,3 13-2-15,-3-7 3 16,7 1 0-16,0-1-2 0,11-2 2 0,-4-1 1 16,3-6 2-16,1 0-1 15,0-3 2 1,-1 0-2-16,1-4-1 16,-4 1 3-16,-4-3 0 15,1-1-1-15,-8 1 1 16,1-1 0-16,-8 4 1 0,4 0-5 15,-7 6 1-15,3 0 0 16,1 3 0-16,-1 0 0 16,4 3 0-16,-3 1-3 15,6 2 2-15,1 0-4 0,3 1 1 16,0-7 2-16,3 6 3 16,1-2-2-16,6-4 0 15,-3 0-12-15,0 0-7 16,-3 0-22-16,-1-3-9 15,1 0-19 1,-1-6-7-16,1 3-33 16,3-3-15-16,0 2-2 15</inkml:trace>
  <inkml:trace contextRef="#ctx0" brushRef="#br0" timeOffset="25939.067">10012 8028 208 0,'0'0'77'16,"0"-6"-60"-16,0 2 10 0,0 4 1 0,0-6-10 15,0 3-3-15,0 3-2 16,0-6-1-16,0 6-6 15,0 0 7-15,0 0 4 0,0 0 2 16,0 0 1-16,0 0-3 16,0 6 0-16,0-3-3 15,0 7 1-15,0 2-6 0,0-2-1 0,3 2-4 16,1-2-1-16,3-1 1 16,0 0 0-16,0-2 0 15,0-4 0-15,0-3 0 16,4-3 2-16,-4-4-1 0,0-2 0 15,0-4-3-15,0-2-2 16,0-4 7-16,-3 0 5 16,-1 0 5-16,-3 4 2 15,0 2-2-15,-3 4 0 16,-1 2-5-16,-3 7 0 16,0 4-3-16,0 2 0 15,0 3-1-15,0 4 0 16,0-1-4-16,0 1-3 15,0 6 0-15,3-4-1 16,1 1 0-16,3 0 0 16,3-4 0-16,4 1 0 15,0-4-3-15,0-3 2 16,4-6-1-16,-1-3 0 0,1-3 2 16,0-7 2-16,-4-5-1 15,0-1-1-15,-4 0 3 16,-3 0 2-16,-3 0-2 15,-1 10-2-15,-3 0 2 16,-3 2 0-16,-1 4 1 16,-3 3 2-16,0 3-3 15,0 7 0-15,-1 2-1 16,5 1 1-16,-1 12-4 16,4-3 0-16,4 3 1 15,3-3 0-15,3-3-3 0,4 0 2 16,4-7 1-1,-1-3 0-15,1-9 0 16,0 0 0-16,-1-3 0 0,1-6 2 16,-4-7-1-16,0-6-1 31,-4 0 3-31,1 4 0 16,-4-1 1-16,-4 3 0 15,-3 3 0-15,-3-2 0 16,-4 5-2-16,0 7 1 15,-4-3-2-15,-3 6-1 16,0 6 3-16,-1-3 0 0,5 13-1 16,3-3 1-16,0 12-4 15,10-3 0-15,4 0 1 16,7-4 0-16,7 8-3 16,4-14 2-16,0-3-1 15,-1 1 0-15,1-7 2 16,-1-3 2-16,-2-6-1 15,-1-4-1-15,0-5 1 16,-4-4 1-16,-3 0-1 16,-3-3 2-16,-4 3-2 15,-4 0 2-15,-3 1-2 16,0 8 2-16,-7-2-4 16,0 2 0-16,-4 4 1 15,1 12 2-15,-4 4-1 0,-1 2-1 16,1 13 1-16,0 0-1 15,11 4-3-15,2-4 2 16,8 3 1-16,8-6 0 0,2-3-3 16,11-4 0-16,0-5 2 0,1-4 0 15,-1-3 1-15,0-3 2 16,-3-3-1-16,-1-6-1 16,-3-4 1-16,0-9-1 15,-3-3 0 1,-4-6 0-16,-3 2 2 0,-4 4 3 15,-7 3-2-15,0 4-2 16,-4-1 2-16,-7 0 0 16,1 10-4-16,-8-1 1 15,0 7 0-15,1 6 0 16,-1 7-3-16,4 5 2 16,0 7 1-16,10 6 2 15,7 4-3-15,11-4-2 16,4 0 2-16,10-9 2 0,-3 3-2 15,3-9 0-15,0-4 1 16,0-6 0-16,-3-3 0 16,0-6 0-16,-4-4 0 15,0-5 2-15,-4-10 1 16,-2-4 1-16,-5 7 0 16,-6-3 0-16,-1 3 0 15,-7 4 2-15,1 5-1 16,-8 4 0-16,-3 9-1 15,0 12 0-15,0 10-5 16,0 6-1-16,6 4 1 16,5-7 0-16,6 3-2 0,8-3 2 15,6-6-1-15,5-7 0 16,-1-2 2-16,3-4 0 16,-3-6 2-16,0-3 1 15,-3-6-1-15,0-4-2 16,-4-3 1-16,-4-6 1 15,-3 10 1-15,-3-4 1 16,-4 7-7-16,0-1 0 16,-4 10-32-16,4-3-12 15,0 0-60-15,3 3-24 16,-3 0-61 0</inkml:trace>
  <inkml:trace contextRef="#ctx0" brushRef="#br0" timeOffset="28424.044">11250 7385 224 0,'-3'0'85'0,"3"0"-66"0,0 0 5 16,0 0 1-16,0 0-10 16,0 0 2-16,0 0-4 15,0 0 0-15,3 0-7 16,1 3 5-16,-1 0 2 0,1-3 0 16,3 4 0-16,0-1-3 15,0 0-1-15,3-3-3 16,1 3-1-16,0-3-3 15,-4 0 1-15,0 0 0 16,0 0 1-16,0 0 2 0,0 0 1 16,-4 0 1-1,-3 0 2-15,0 0-1 0,0-3 0 16,0 0 1-16,-3 0 1 16,-8-4-3-16,4 4-3 15,0 0 0-15,-3 3 1 16,3 0-3-16,-4 0 0 15,4 0-1-15,-4 6 1 16,4 1 0-16,0 5 1 0,0-3-2 0,4 4-2 16,3 0 3-16,3-1 0 15,-3-2 1-15,7-1 2 16,0 0-1-16,4-9 0 16,-1 0-1-16,5-3 0 15,-5-3 0-15,4-3 2 16,-3 5-3-16,-1-5 0 15,1 0-1-15,-4-4 1 16,0 4 0-16,-3-4 1 16,-4 4-2-16,-4-1 1 0,-6-2 2 15,-1 2 2-15,0 10-1 16,-3 0-1-16,0 0-3 16,-4 0 1-16,-3 16-2 15,4-3 2-15,6-1-2 16,4 4 2-16,4-1-4 15,3-2 0-15,0 0-1 16,10-4 0-16,-3 7 2 16,7-7 2-16,-3-6-3 15,6-3 0-15,-2 0 1 16,2-3 2-16,-3-3-3 16,0-7 0-16,1 4 3 15,-5-7 3-15,-3 4 0 16,-7-1 2-16,0 4-2 0,-7-1 0 15,0 1-1-15,-11-1 2 16,4 4 1-16,-7 6 1 16,-11 3-7-16,11 4 0 15,4-1-3-15,3 6 0 16,-1 10 0-16,8 3 0 16,7-3 0-16,7-3 0 15,-3-9 0-15,14 2 0 16,-4-6 2-16,7-6 2 15,7-6-1-15,-7-6 2 16,-3 2 0-16,0-2 1 16,-4-4 0-16,-4 0 2 15,1-6-1-15,-8 3 0 0,-6 4-1 16,-4 2 2 0,-11 1-3-16,-3 2 0 15,-4 10-1-15,-3 0 1 0,0 7-4 16,3 5 0-16,4 4-1 15,7 3 0-15,3 6 0 16,8 3 0-16,6 0 2 16,4-9 0-16,0-3-3 15,15-4 0 1,-5-2 2-16,8-10 2 16,-4 0 0-16,4-7 2 15,6-5 0-15,-9-1 1 16,-5-2-5-16,1-4 1 15,-4 6 2-15,-7-6 3 16,-3-3 0-16,-8 4 2 16,-3 2 0-16,-7 7 1 15,-7 2-4-15,-4 4-1 16,-3 3-3-16,0 6-1 16,3 4 1-16,4 5 0 15,7 4-5-15,7 3 1 0,7 0 0 16,7-9 2-16,-4 2-1 15,15-2 1-15,-4-4 2 16,11-9 0 0,6-6 2-16,-2-6 1 0,-5-7-1 15,-3-3-2-15,-3 0 3 16,-7 6 0-16,-4 0 1 16,-7 1 2-16,0 2-1 15,-11 1 0-15,4 2-6 16,-11 10 1-16,-6 7 0 15,3 2 0-15,6-3-14 16,5 1-3-16,6-1-29 0,8 0-10 0,3-3-20 16,4 0-5-16,-1 0-35 15,-3 4-17-15,-3 2 3 16</inkml:trace>
  <inkml:trace contextRef="#ctx0" brushRef="#br0" timeOffset="31598.72">6163 10003 192 0,'0'-3'71'0,"0"0"-55"0,4 3 6 0,-4 0 0 16,0 0-3-16,0 0 3 16,0 0-1-16,0 0-1 15,0 3-10-15,0 0 2 0,0 7 4 16,0-4 1-16,3 3-1 15,-3 1-4-15,4-1-2 16,3 1-2-16,-4-4 0 0,1-3-2 16,3 3-1-16,0-6 3 15,0-6 3-15,0 3-2 16,-4-3 2-16,1 2-4 16,0-5 1-16,-1 3 1 15,-3-7 2-15,0 4-3 16,0-4 0-16,0 4-1 15,-7-1 1-15,3 1 0 16,-3 3 0-16,0 3-2 16,-3 9 1-16,3 0-6 15,-4 10-1-15,4-4 4 16,0 7 2-16,4-3 0 0,-1 0 1 16,0-7-4-16,4 7 0 15,0-4 1 1,4-2 0-16,0-1-5 0,-1-6 1 15,4 0 2-15,0-6 1 16,0 3-1-16,4-9-2 16,-4 2 1-16,0-8-1 15,0 2 2-15,0-12 1 16,-3 9-1-16,-4-5 1 16,0 5-2-16,-4 0 2 15,0-3 0-15,-3 10 3 16,0 0-1-16,-7 9 2 15,4-4-4-15,-4 8-2 16,3 5 2-16,-7 7 0 0,4-4-1 16,7 10-2-16,0-6 1 15,7 3-1-15,0-7-3 16,7 7 2-16,-3-10 1 16,13 1 0-1,-3 2-3-15,-3-9 2 0,3 1 1 16,4-11 2-16,-4 1 1 15,0-13 1-15,-3 4-2 16,-1-11 1-16,1 8-2 16,-8-7 2-16,1 6-2 15,-8 0 2-15,4 0-2 16,-10 7 2-16,3-1-2 16,-11 4 2-16,4-1-2 0,-11 10-1 15,8 0 1-15,-1 10 1 16,-7-1-3-16,11 13 0 15,0-3 1-15,10 6 0 16,1-3-3-16,10 0 2 16,0-3-1-16,7-7 0 15,-3 4 2-15,13-13 0 16,-13 6-3-16,7-9 2 16,-4 0 5-16,0-9 2 15,-4 0-2-15,1-10-1 16,-4 3-1-16,-3-3-2 15,-1 4 3-15,-6-1 0 16,-1 3-1-16,-6 1 1 0,2 2-2 16,-6 4 2-16,4-3-4 15,-4 18 0-15,3-3-1 16,4 13-2-16,0-3 0 16,3 6 0-16,1-6 3 15,6 2 0 1,1-2-2-16,3-3 2 15,0 2-1-15,4-5 0 16,-1-1 0-16,4-6 0 16,-3 0 4-16,0-6 3 15,-1 0-2-15,-3-13 0 0,0 4-1 16,-3-13 1-16,-1 6-2 16,-3-6 2-16,0 6-2 15,-10 0 2-15,3 4-2 16,-11 2 2-16,4 4-4 15,-7 9 0-15,3 0 1 16,0 12 0-16,-6 4-3 16,13 9 0-16,1-3-1 15,10 3 3-15,0-6-2 16,10 0-1-16,1-4 3 16,10-5 0-16,-7-7 1 15,0 3 0-15,0-3 2 0,0-12 1 16,-3 9 1-16,-4-13 2 15,0 4-1 1,-7-7 0-16,0 10-1 16,-3-4 2-16,-1 4-5 0,-7 6-1 15,4 0-2-15,-3 6-2 16,3 1 0-16,0-1 0 16,3-3-33-16,4-3-12 15,0 0-42-15,7-3-17 16,0 0-62-1</inkml:trace>
  <inkml:trace contextRef="#ctx0" brushRef="#br0" timeOffset="34914.435">4872 10618 192 0,'0'-3'71'0,"0"-7"-55"0,0 10 13 0,0 0 4 15,0 0-10-15,0 0-1 16,0 0-9-16,0 0 0 16,0 0-8-16,0 0 4 0,3 0 3 0,1 0 3 15,3 7 3 1,0-4-8-16,0 0-1 16,0-3-5-16,0 0-1 0,-3-6 1 15,-1 9 2-15,1-6 3 16,-1 3 5-16,-3 0-6 15,0 0 0-15,0 0-4 16,-3 0-1-16,-1 0-1 16,1-7 1-16,-4 7 2 15,0 0 2-15,0 0-3 16,-4 7-1-16,4-4-1 16,0 6-2-16,-4 0 3 15,4 4 2-15,4-4 0 0,-1 4 2 16,1 0-2-16,3-1 2 15,0-3-2-15,7-2 0 16,-4-4-1-16,15 3 0 16,-8-6 0-16,15-6 2 15,-11 6-3 1,4-10-2-16,-4 7 2 0,-3-6 2 16,-1 0-2-16,-6-4 0 15,-1 4-1-15,-10-4 1 16,4 4-2-16,-11-1 2 15,3 1-2-15,-3 6-1 0,0 0 3 16,3 6 0-16,-3 0-1 16,0 6-2-16,0 1 3 31,7 2 0-31,0-2 1 16,7 2 0-16,0-2 0 15,3-4 0-15,1 0 0 16,10-6 2-16,-7 0-1 15,11-3 0-15,-8 0-1 16,1-3 0-16,-8-1 0 0,4-2 0 16,-3 3 0-16,-4-7 2 15,0 4-3-15,-7-4 0 16,0 4-3-16,0-1-1 16,-4 1 1-16,-3-1 0 15,3 10-3-15,-3 0 2 16,4 7-1-16,-1 5 0 15,4-2 0-15,0 5 0 16,3-2 2-16,4 3 0 16,0-4-3-16,4 1 0 15,0-4-1-15,10-3 3 16,0-3-2-16,14-3 1 16,-3 0 4-16,-1 0 3 15,-2-3 0-15,-1-3 0 0,-4 0-6 16,-10-4 1-16,0 1 4 15,-10-4 5-15,-1 1-5 16,-10-4-2-16,0 4-1 0,-7-1 1 16,3 4-1-16,1 2-1 15,3 7-2-15,-8 7-1 16,5-4 2-16,6 13 2 16,4-7-5-16,0 7 1 0,4-4-1 15,3 1 2-15,0-1-1 16,7-2 1-16,-4-1 2 15,15-3 0 1,-1-3 4 0,12-3 2-16,-12 0-5 15,8-9 0-15,-4 6 3 0,0-6 5 16,-3-1-5-16,-7-2-2 16,-4-1 1-16,-11-3 0 15,1 4-1-15,-15-1-2 16,7 4 3-16,-10 6 0 15,4-4-4-15,-5 17 1 16,5-4-2-16,3 7-2 16,-4-1 3-16,4 7 0 15,0-3-2-15,7-1 2 0,0-2-1 16,7-1-2-16,0-2 3 16,10-4 0-16,-3-3 3 15,14-3 1-15,-3 0 1 16,0-9 2-16,-1 6-1 15,-3-7 2-15,-3 1-2 16,-7 0 0-16,-1-1-3 16,-6 1-2-16,-1-1 1 15,-10 1-1-15,3 3 0 16,-6 2 2-16,6 1-3 16,-3 10-2-16,0-4 2 15,0 6 0-15,7-3-2 16,3 1 0-16,1-1-1 0,6-3 3 15,1 0-7-15,3-3 1 16,3 0-50-16,1 0-19 16,0 0-101-1,3 0-63-15,-7 0 108 16</inkml:trace>
  <inkml:trace contextRef="#ctx0" brushRef="#br0" timeOffset="43798.744">7387 10317 192 0,'-7'0'71'0,"7"-3"-55"0,0 6 6 0,0-3 2 16,0 0-4-16,0 0 3 15,4 0-2-15,-1 0 2 16,1 0-13-16,-1 0 3 0,11 0 1 16,-14 0-3-16,7 0 1 15,0 0-3-15,1 0 2 0,-1 0-2 16,0 0 2-16,0 0-4 15,0-3 1-15,-4-4-3 16,1 4 2-16,-1 0-2 16,-3-3 0-16,0 0-1 15,-3-1 2-15,-1 1-5 16,-3 3-1-16,0 0 6 16,-3 3 4-16,-1 0-5 15,0 6-3-15,4-3 1 16,-7 7 2-16,7-4-2 15,4 6 0-15,-1-2 1 16,4-1 2-16,0 1-1 0,7-1 0 16,0-3-1-16,11-6 0 31,-8 0 0-31,5-6 0 16,-5 6-2-16,1-9 1 15,-1-1 0-15,-3 1 1 16,0-1-2-16,-7 1 1 15,0 0 4-15,-3-1 4 16,-1 4-6-16,-6 0-3 16,-1-1 1-16,-3 7 0 0,4 0 1 15,-5 7 0-15,8-1-5 16,-10 6-1-16,10-2 1 16,3 2 2-16,1 4 0 15,6-3-1-15,1-4 3 16,6 0 0-16,4-2-1 15,-3-7 1-15,0 0 0 16,3-7 3-16,0-2-1 16,0 0 0-16,-4-1-1 15,-3 1 0-15,1-1 0 16,-8 1 2-16,0 0-1 16,-11-1 0-16,4 4-1 0,-11 3 2 15,4 0-3-15,-3 6 0 16,2 0-3-16,5 9-1 15,-11-2-1-15,10 12-2 16,4-3 3-16,3 6 0 0,1-3 1 16,6-4 2-16,1-2-3 15,7-6-2-15,-4-4 4 16,17-9 1-16,-13 0 0 0,7-7 1 16,-4 1 2-16,-4-4 2 15,1 1 1-15,-8-4 0 16,1 3-4-16,-8 4-1 15,1 0 1-15,-8-1 2 16,1 7-5-16,-8 6-1 16,4-3 2-16,3 19 1 15,-10-6-4-15,11 12-1 16,-1-7 1-16,7 4 0 16,1-3-2-16,6 0 0 15,1-3 2-15,7-7 2 0,-1-3 0 16,11-9-1-16,-7 0 3 15,4-13 2-15,-4 7 0 16,-3-10 2-16,-1 7 0 16,-3-7 1-16,-3 3-2 15,-8 1 1-15,1-1-2 16,-8 6 2-16,1 1-4 16,-8 9-2-16,4 0-3 15,-4 13 1-15,1-4-1 16,6 7 0-16,4-4 0 15,4 1-2-15,-1-4-2 16,8-3 1-16,-1-2-30 16,8-4-14-16,-1 0-37 0,4-4-16 15,-3 1-80 1</inkml:trace>
  <inkml:trace contextRef="#ctx0" brushRef="#br0" timeOffset="67721.428">10019 9680 208 0,'-7'0'77'0,"3"0"-60"0,1-3 8 15,3 3 2-15,0-6-10 16,0 6 1-16,0 0-7 16,0 0-1-16,0 0-6 15,0 0-1-15,0 0 1 0,0 0 4 16,0 0 3-16,0 6 0 0,3-3 1 16,1 4-2-16,-1-4-1 15,1-3-1-15,3 0 0 16,-4 0 0-16,5 0 0 15,-5 0-2-15,4 0-1 16,-3-3 1-16,-1-4 1 0,1 7 1 0,-4-9 2 16,0 6-3-16,-4-4-2 15,1 1 0-15,-4 0 1 16,3 3-3-16,-3 0 0 16,0 0-1-16,-4 6 1 15,4 0-4-15,-3 6-2 16,3-3 2-16,0 4 0 15,-4 9 3-15,8-10 1 16,-1 1 1-16,4-1 0 16,7 3 0-16,0-5 0 15,0-4-2-15,4 0-2 16,-4-3 3-16,3-3 0 16,1 3 3-16,0-6 1 15,-4-1 1-15,0-2 0 0,0 3 0 16,-4-7 2-16,1 1-3 15,-4-4-2-15,0 3 0 16,-7 1-1-16,0 2-5 16,-4 1-1-16,4 0 1 15,-7 9 0-15,3 0 1 16,-3 9 2-16,4-3-3 16,-1 7 0-16,0-1-1 15,4 1 0-15,4 3 2 16,3-4 0-16,0 1 0 15,7-4 0-15,0 0 0 0,4-2 0 16,-1-4 2-16,4-6 1 16,-3 3 3-16,3-7 1 15,-3 1-1-15,-1-9 1 16,-3 2-2-16,-3-6 0 16,-1 3-3-16,-3-2-2 15,0 2 3-15,-7-6 0 16,0 6-4-16,-7 10-1 15,3-3 3-15,-3 18 1 16,0-3-3-16,0 13-1 16,-4 9 1-16,4-6 0 15,4 0-2-15,6-6 0 16,1-3 4-16,6 2 1 16,1-2 2-16,6-4 0 0,1 1-2 15,3-4 1-15,0-3 0 16,0-6 3-16,0 0 3 15,0-7 2-15,-3 1-3 16,-4-7-3-16,0 4 0 16,-3-10-1-16,-1 9-2 31,-6-3 1-31,-1 1 0 0,-6 5 1 16,-1 1-7-16,-7 12 0 15,4 0-1-15,-3 10 2 16,3-4 1-16,-1 7 1 15,5-7-3-15,3 10 2 16,3-6 1-16,11 2 0 16,-3-2 0-16,10-1 0 15,-3-2 0-15,6-4 2 16,-3 0 1-16,4-6 1 16,-4 0 0-16,0-6 2 15,0 0-1-15,-3-7 2 16,-4 4-4-16,-4-7 0 15,-3 4 1-15,-3-4 0 16,-1 0-2-16,-6 7-2 0,-1 6 1 16,-6 3-1-16,2 0-3 15,-2 9 0-15,3 1 2 16,0 2 0-16,3 4-2 16,7-1 0-16,1-2-1 15,10 0 3-15,7 2 2 16,-3-8 4-1,-1-1-2-15,4-6 0 0,0 0 1 16,1-6 2-16,-1 2 1 0,0-8 3 0,-4 2-3 16,-3-5-2-16,-3-1 0 15,-4-6 1-15,0 3-3 16,-7 0-2-16,0 1-3 16,-7 8 1-16,3 4 3 15,-6 12 1-15,2 1-4 16,1 8-1-16,4 1 1 15,3 3 0-15,3-4-2 0,8 1 2 16,-1-3 1-16,8-4 0 16,-4 0 2-16,3-9 1 15,1 0 3-15,0-6 1 16,-1 3 1 0,-3-10 0-16,0 4 0 0,-3-7 0 15,-1 1-4-15,-6 2-1 16,-1-3-1-16,-3 10 1 15,0 0-4-15,-3 9-2 16,-1 0-1-16,4 3 3 16,0 1-2-16,3-4-1 15,1 6 0-15,3-2 3 16,0-4-29-16,3-3-9 16,1 9-36-16,-1-3-15 0,1 1-78 15,7 2-74 1,-4-3 91-16</inkml:trace>
  <inkml:trace contextRef="#ctx0" brushRef="#br0" timeOffset="71860.765">12510 8981 176 0,'0'0'66'0,"0"-3"-52"0,0 3 10 0,0 0 2 15,0 0 0-15,0 0 2 16,0-3-4-16,-4 0-3 15,4 0-11-15,-4 3 0 0,1 3 1 16,-1 3-2-16,1 7 0 16,3 2-5-16,0 4-3 31,0 6 0-31,0-6 1 16,3-3-1-16,1-4-1 15,3-2 5-15,0-7 4 16,0-3 4-16,4-7 2 15,-1-5-4-15,1-7 1 16,-4-9-5-16,0 6 1 0,0-3-3 16,-3 3 2-16,-4 3 7 15,-4 3 3-15,0 4-6 16,-3 2-4-16,0 10-2 16,0 0-1-16,-3 10-2 15,3-4 1-15,0 3 2 16,0 4 2-16,0 3-3 15,3-1-1-15,0 4-1 16,4 0 1-16,4 0-2 16,3 3-1-16,4-7 1 15,3-2-1-15,0-4 0 0,0-2 0 16,0-7 0-16,0-7 0 16,-3 1 2-16,-1-19 3 15,-3-3 4-15,-3 0 2 16,-8-1 1-1,-3 4 2-15,-3 6-5 0,-8 4-3 16,0 5-3-16,1 7 0 0,-1 6-4 0,4 16 0 16,0 3 1-16,3 6 0 15,4 1 0-15,4 5 0 16,3-6 0-16,3-3 0 16,4-6 0-16,4-3 2 15,7-7 1-15,3-6 1 16,0-6 0-16,0-6 0 15,0-7 2-15,-3-9 1 16,0-6-3-16,-8-1-1 16,-3 1 5-16,-10 6 3 15,-4 0-4-15,-7 6 1 16,-4 3-5-16,-3 7-2 16,0 9-3-16,-1 9 1 0,1 10 1 15,4 6 2-15,2 7-3 16,5-1-2-16,3-3 2 15,7 4 0-15,3-10-2 16,4-1 2-16,8-8 1 16,2 3 2-16,4-7-1 15,0-6 2-15,1 3-2 16,-1-12-1-16,0-3 5 16,-3-16 4-16,-4-10 4 15,-7-2 4-15,-4-1-5 16,-10 10 1-16,-3 0-6 15,-8 6 1-15,-3 9-3 0,0 7 0 16,0 15-6-16,3 7 1 16,4 6-2-16,3 0 0 15,8-3 0 1,3 6 0-16,3-13-3 0,4 7 1 16,4-6-38-16,-1-4-14 15,1 0-40-15,-4-2-17 16</inkml:trace>
  <inkml:trace contextRef="#ctx0" brushRef="#br0" timeOffset="81290.655">4886 11010 148 0,'-4'-7'55'0,"4"7"-43"0,0-6 3 15,0 6 1-15,0 0-4 16,0 0 3-16,0 0-4 16,0 0 1-16,0 0-7 15,0 0 4-15,0 6 1 0,0 1 1 16,0 2 3-16,0-3-3 0,0 1-1 16,0-1-2-16,0 0 0 15,0-3-2-15,4 1-1 16,-4-1-1-16,11-6 0 15,-8-1-2-15,4-2-2 16,0 0 3-16,-3-4 0 16,3 1-1-16,-4-4-2 15,1 1 3-15,-4 3 0 16,0-1 5-16,-4 1 5 16,1-1-5-16,-4 10-2 15,3-3-1-15,-6 6 1 0,3-3-3 16,-4 10-2-16,4-1 0 15,0 1-1-15,-4-1 0 16,8 7 2 0,-1-4 1-16,4 1 3 0,0-4-1 31,4-3 0-31,-1-2-1 16,8-4 2-16,-4 0-1 15,7-7 2-15,-7 1-2 16,4-7 2-16,-4 4-2 15,-4-10 2-15,1 4 0 0,-4-4 1 16,0 0-4-16,-4 6-1 16,1 1-1-16,-4 2 1 15,0 4-4-15,-4 3 0 16,-3 3 1-16,0 9 0 16,3-2 0-16,1 12 0 15,3-4 0-15,0 4 0 16,3-6 0-16,0 8 0 15,1-5 2-15,6-3 1 16,1-4 1-16,3-3 0 16,0 1 0-16,7-7 0 15,-3 0-2-15,6-7 1 0,-2 1 0 16,-5-10 1-16,1 4 2 16,-8-10 1-1,4 3-3-15,-7 0-1 0,0 4-1 16,-7-1 1-16,4 3-2 15,-8 7 2-15,1 0-2 16,-5 12-1-16,5-3 1 0,-4 13-1 0,3-3-3 16,4 5 2-16,0-2-1 15,4 6 0-15,-1-6 0 16,4 2 0-16,0-2 2 16,7-3 2-16,-3-4-1 15,6-3 2-15,1 1 0 16,6-7 1-16,1 0-2 15,-4-10 1-15,-3 1 0 16,-1-10 3-16,1 3-3 16,-8-3-2-16,1 4 4 15,-8-1 1-15,1 7-5 16,-8 6 0-16,1-4-1 0,-1 17 0 16,1-4-3-16,-5 7 0 15,5 2-1-15,-4 4 3 16,7-3 0-16,0 3 1 15,3-4 0-15,4-2 0 16,0 2-3-16,4-5 0 16,-1-1 4-16,8-6 1 15,-4-3 2-15,10 0 0 16,-2 0 0-16,-1-9 0 16,-7 6 0-16,0-13 2 15,0 4-1-15,-7-7 0 16,0 3-3-16,-7 0-2 15,3 4 1-15,-3 2-1 16,-3-2 0-16,-1 12 2 16,-3 0-6-16,0 12 1 0,7-2 1 15,0 6 1-15,0-1-2 16,7 1 2-16,0 0-1 16,3-4 0-16,1 4 2 15,3-7 0-15,0 4 0 16,10-7 2-16,-2 0 1 15,-1-6 1-15,-4 0-2 16,1-6 1-16,-1 0 0 16,-3-13 1-16,1 10 0 15,-8-4 0-15,0 0 0 16,-8-2 0-16,1 2-2 16,-7 4-2-16,4-1-2 0,-1 7-1 15,-3 3-1-15,-4 10 3 16,4-4 0-16,4 10 1 15,3-4-3 1,3 1 0-16,1 2 2 0,6-2 0 16,1-4-2-16,6 4 2 15,1-7 1 1,10-3 2 0,-3 0-1-16,-4-6 2 15,0 3 0-15,0-9 3 0,0-4 3 16,-3-5 2-16,-4-1-3 15,-7 0 0-15,0 0-1 16,-11-3 1-16,4 3-4 16,-7 7-3-16,0 2 0 15,0 14 1-15,0-4-1 16,-4 18-1-16,7-5-2 16,1 3 1-16,3-1-1 15,3 1 0-15,1-4 0 16,6 1-2-16,1-4 3 0,10-5 0 15,-4 5 1-15,5-3 0 16,-5-3-11-16,1-3-3 16,-8 10-44-16,8-10-17 15,-4 0-104 1</inkml:trace>
  <inkml:trace contextRef="#ctx0" brushRef="#br0" timeOffset="107985.743">2339 11599 196 0,'-4'0'74'15,"1"-12"-58"-15,3 24 9 0,0-12 2 0,0 7-3 16,0-4 3-16,0 3-6 16,0-3-3-16,0 6-10 15,0-2-3-15,0 2 1 0,0 1 1 16,3-4 1-16,1 0-2 16,7-3-1-16,-4 0-1 15,0-3 0-15,0 0 0 16,7-6 2-16,-7 3 1 15,0-6 3-15,0 2-3 0,0-12-2 16,-3 10-2-16,-1-10 0 16,1 7 0-16,-4-1 1 31,0 1 0-31,-4 5 0 16,1 1 0-16,-5 6 0 15,1 0 2-15,-3 9 1 16,3 1-1-16,-4 2-1 0,4-2-3 15,0 9 1-15,0-1-2 16,4 1-1-16,3-3 1 16,0-4-1-16,0-2 4 15,7-4 2-15,0-3 4 16,0-6 4-16,0 0-6 16,3-3 0-16,-3-1-2 15,-3-5 1-15,-1 3-2 16,1-7 0-16,-4 3-3 15,0-12-2-15,0 10 3 16,-7-7 0-16,0 3-4 16,-7 0 1-16,3 3 0 0,-3 1 2 15,-4 5 1-15,4 10 1 16,0 0-2-16,4 16-2 16,-1-4-2-16,4 7-1 15,0-3 2-15,7 3 2 16,0-4 0-16,7 4 2 15,0-3-2-15,7-4 2 16,-7-2-2-16,7-10 2 0,-3 6 0 0,7-12 3 16,-8 6 1-1,1-10 1-15,3 1-2 0,-7-10-1 16,0 4-1-16,-4-11 0 16,1 5-5-16,-8-8 1 15,1 4 2-15,-8 6 1 16,1 1-1-16,-8 2 1 15,-3 3-7-15,0 13 1 16,7 0-1-16,-8 25 2 16,5-6 1-16,-1 13 3 15,8-4-3-15,6 3 0 16,1-6 1-16,10 4 0 0,0-8 0 16,10 1 0-16,-3-3 2 15,8-9 1-15,-8-1 1 16,3-9 0-16,5 0-2 15,-5-9 1-15,1 2 2 16,-8-8 4-16,1 2-2 16,-4-15-2-16,-3 3-5 15,-4-3 0-15,0 3 2 16,-8-1 1-16,1 4 1 16,-10 7 0-16,-1 2-2 15,-3 16 1-15,0 4-4 16,0 15 0-16,7 0-1 15,3 6-2-15,0-3 3 0,11 3 0 16,0-6 1-16,7-3 0 16,0 3 2-16,8-10 1 15,-8-2 1-15,10-7 2 16,-3 0-3-16,8-9-2 16,-8-1 2-16,0-8 2 15,-4 2 0-15,-3-15 2 16,-3 9-2-16,-4-12 0 15,0 6-1-15,-7 0 0 16,0 0 2-16,-14 21 1 16,7-2-3-16,-8 22-1 15,8-4-3-15,0 10-1 16,7-3-1-16,4 3 0 16,3-6 0-16,7 3-2 0,-4-10-33 15,11 0-12-15,-3 1-71 16,14-13-30-16,-8-4-20 15</inkml:trace>
  <inkml:trace contextRef="#ctx0" brushRef="#br0" timeOffset="122630.186">187 11954 156 0,'4'12'60'0,"-1"-6"-47"0,8 1 15 0,-8-7 4 16,1 0-3-16,3 0 3 15,-4 0-5-15,4-4-2 16,-3 1-13-16,3 0 1 0,0 0 1 0,4 0-3 16,-4 0 1-16,0 0-3 0,3 0 0 15,1-4 3-15,3 1 3 16,-3-3-2-16,6-1 2 16,1-2-4-16,6-1 1 15,-2 1-5-15,-1-4-2 16,-4 3-2-16,5 4 0 15,2 0 0-15,5 2 1 16,-1 1-2-16,0 0-2 16,4-1 7-1,7 1 5-15,-4 0-2 16,0-4 0-16,4 4-2 16,3 0 2-16,-10 0-3 15,3-4 1-15,4 7-3 16,-4-3 0-16,1-4-3 15,9 7-2-15,1-3-2 16,4-3 1-16,3 2 5 0,-7-2 5 16,6-4-3-16,-6-2-1 15,-3 2 0-15,6-2 1 0,-7-1-1 16,4 6 0-16,7-2-3 16,-11 3-2-16,4 2 1 15,4-2-1-15,-11 6 0 16,6-4 0-16,-6 1 0 0,-4 0 2 15,4-4-1-15,7-2-1 16,-4-4 3-16,8-3 0 16,-8 1 1-16,4-1 0 15,3 3 0-15,-10 0 0 16,0 4-2-16,0 3 1 16,-7-1-4-1,-4 4 0-15,7-4 1 16,0 1 0-16,-3 0 2 15,0-1 1-15,7 1-1 16,3-1-2-16,-7 1-2 16,1 3-1-16,2-1 4 15,-9 4 1-15,2 0-3 0,1 0 1 16,0 3 2-16,-4-3 1 16,-3 0-1-16,3-4-2 0,7 1 1 15,1 0-1-15,-1 0 2 16,7-1 1-16,4 1-4 15,-4 0 1-15,4 3 0 16,-7 0 0-16,-4-1 0 16,1-2 0-1,6 6 0-15,-7-3 2 16,8-3-1 0,16-4 2-16,1 1-4 0,4 6 0 15,-4-3 1-15,-4-4 2 16,-10 7-1-16,0-6 2 15,-4 2-2-15,1 1 2 16,6 0-4-16,-3-4 0 16,3 1 1-16,4-4 2 15,-10 1-1-15,-1-4-1 16,-3 1 3-16,-15 5 0 16,5 1-4-16,-8-1-1 15,-3 4 1-15,-1 0 2 16,-3 3 0-16,-7 3 2 15,4 0-4-15,-1 0-2 16,1 0 2-16,3 0 2 16,0 3-2-16,0-3-2 0,4 0 4 15,7 0 1-15,-4-3-3 16,7 0 1-16,4-4 0 16,7 1 2-16,-8 0-1 15,8-1-1-15,4-2 1 16,-8 0-1-16,4-1-3 15,3-5 2-15,7 2 3 16,8-6 1-16,10 0-4 0,0 4-1 0,-4 2 1 16,1-3 2-16,-4 1 0 15,10-4 2-15,8 0-4 32,3 3 0-32,0 1 1 15,-7-1 0-15,4-3 2 0,0 4 1 16,10-7-1-16,4 9-2 15,-11-3-2-15,-4 4 1 16,11-4 1-16,-3 1 0 16,10-4 2-16,-3 0 1 15,-11-6-4-15,-3 6-1 0,7-6 1 16,6 0 2-16,1 0 0 16,-7 6 2-16,-8-3-2 15,1 0-1-15,7-3-2 16,3 3 1-16,-4 0 1 15,1 6 0-15,-11 4-3 16,0-4 2-16,7-3 3 0,4 7 1 16,-4-4-1-16,-3 4-2 15,-4-4 1-15,-4 3-1 16,8-5 0-16,0 5 0 0,3-3 0 16,-7-2 2-16,-7 5-1 15,-7 0-1-15,0-2-2 16,3-1 1-1,8-3 1 1,-4-3 0-16,0 4-3 0,-4-1 2 16,-6 3 3-16,-4-3 1 15,-4 0-1-15,1 1-2 16,6-1-2-16,0 0 1 16,1 3 1-16,-1 4 2 15,-3 2-3-15,-3 1 0 0,-4 0 1 16,-4-1 2-16,4 1-1 15,3-1-1-15,4 1 1 16,3 0-1-16,4-1 0 16,-3 1 0-16,-4-1 0 15,0 1 2-15,-4-4-1 16,0-2-1 0,8-1 1-16,6-3-1 15,4 0 0-15,0 1 0 16,-3-1 0-16,-1-3 0 15,5-3 0-15,9 0 0 0,8-7 0 16,-1 10 0-16,-6-3 0 16,0-3 0-16,6 0 0 15,12-4 0-15,-1 11 0 0,-7 2 0 16,-7 0 0 0,4-3 2-16,7 0-3 15,-1 0 0-15,-3 10 1 16,-6-4 2-16,-8 0-3 15,3 4 0-15,8-4 1 16,3-3 0-16,-7 0 0 16,-7 0 2-16,-7-6-1 15,4 3-1-15,10-6 1 16,4-3-1-16,-4 3 0 16,-3 3 0-16,-8 0 0 15,1-1 0-15,10 4 0 16,7-3 2-16,-3 7-1 0,-4 5-1 15,-7-6-2-15,7 0 1 16,4 1 1-16,3 2 0 16,-3-6 0-16,-8 9 0 15,1-5 0-15,-1-1 0 16,12-3 0-16,2-3 0 16,-6-3 0-16,-7-1 2 15,-4 1-3-15,7-3 0 16,3 3 1-16,1-1 0 15,-7 10 0-15,-8 1 0 16,-6-4 0-16,6 0 0 0,8 0 0 0,0 0 0 16,3 3 0-16,-11 0 2 15,-6 0-1-15,-4 1-1 16,0-1 1 0,0-3 1-16,-4 9-3 15,-3-2 0-15,-4 2 1 16,-6 1 0-16,-4-1 0 15,-1 4 0-15,-6-4 0 16,-4 4 2-16,1-4-1 16,-5-3-1-16,-3 7 3 0,1-3 0 15,-5-4-4-15,-3 6 1 16,-3 4 0-16,0 0 0 16,-4 0 0-16,-4 2 2 15,-3 4-6-15,0 0 1 0,0-3-39 16,-7 3-16-16,-4 0-40 15,-6 3-13-15,-15-3-56 32</inkml:trace>
  <inkml:trace contextRef="#ctx0" brushRef="#br0" timeOffset="123040.968">15272 7937 324 0,'14'-19'121'0,"-7"10"-95"0,14-4 11 16,-7 4-2-16,7-1-14 15,15 1 1-15,10 0-13 16,10-1-3-16,7 10-4 16,1-3 1-16,7 3 0 0,6 0-1 0,1 3 1 15,-4-3 2-15,-11 10 4 0,-13-4 0 16,-4 3 2-1,-8 1-6-15,-9 2-1 16,-12 7 0-16,-6 3 0 0,-11 3 0 16,-11 6 0-16,-13 10 2 15,-15 3 3-15,-11-3-4 16,-3 9-1 0,1-6 0-16,-8-3 2 15,-11-1-3-15,-10 4-2 16,0 6 2-16,10 1 0 15,11-4-15-15,7-10-6 16,7 4-27-16,11-10-11 16,7-5-32-16,7-8-14 15,3-2-34-15</inkml:trace>
  <inkml:trace contextRef="#ctx0" brushRef="#br0" timeOffset="124070.003">423 11126 176 0,'18'-38'68'0,"-11"19"-52"0,4-3 8 16,-8 13 2-16,1 0-2 16,-1-1 3-16,-3 4-2 15,0 9 0-15,-3 10-14 16,-4 9 4-16,-7 6 5 0,-4 9 2 16,-10 14 2-16,-11 5-7 15,-3 22 0-15,-1-2-6 16,-10 8 1-16,-169 283-14 15</inkml:trace>
  <inkml:trace contextRef="#ctx0" brushRef="#br0" timeOffset="124113.701">0 11969 600 0</inkml:trace>
  <inkml:trace contextRef="#ctx0" brushRef="#br0" timeOffset="124171.652">0 12361 604 0</inkml:trace>
  <inkml:trace contextRef="#ctx0" brushRef="#br0" timeOffset="124274.594">0 12505 620 0,'201'0'0'0,"-162"0"1"16,10-9 5-16,-3 0 1 15,7-4-3-15,-7 0-1 16,0 4-1-16,0 6-63 0,-15 9-29 16,1 0-69-1</inkml:trace>
  <inkml:trace contextRef="#ctx0" brushRef="#br0" timeOffset="129736.245">3591 11201 124 0,'0'-6'49'0,"0"3"-38"0,0-1 12 0,0 4 3 16,0-3-1-16,-3 3 2 16,-1-3-6-16,1 3-1 15,-1 0-11-15,1 0-1 0,-1 0 2 16,1 0-4-16,3 3-1 16,0 0-5-16,0 4 0 15,0 2 2-15,0 1 1 16,0-1-4-16,3-3 1 15,1-3 2-15,3-3 1 16,-4 7 1 0,4-4 0-16,0-3 0 15,7 6 0-15,-6-3 0 0,2-3 0 16,1 0-2-16,-4 0 1 16,0 0 4-16,0-3 6 0,0-3-7 15,-7-4-1-15,0 7-1 16,-4-6 2-16,1-1-1 15,-4 1 0-15,0 0-1 16,-11 2 0-16,8 1 0 16,-8 6 2-16,7 0-3 15,-3 3-2-15,4 0-3 16,-1 7-1-16,4-4 2 16,3 3 2-16,-3 1 0 15,7 2-1-15,0-2 1 16,7-1 1-16,-7 1 1 15,11-4 1-15,0 0 0 0,6-3 2 16,-3 0-1-16,8 1 0 16,-8-4 1-16,7-4 1 15,-7 4-3-15,-4-6-1 16,1 0-1-16,-4-4 1 16,-3 1 0-16,-8 0 1 15,4-1 0-15,-10 1 0 16,-1 3-2-16,-3-4 1 15,0 10-4-15,-7 0-2 16,6 0 2-16,-2 6 2 16,3-2 0-16,3 5-1 15,1 0 1 1,2 7-1-16,5-3-3 16,6 5 2-16,-3-2 1 15,11 0 0-15,0-4 2 16,6-2 3-16,1-4 0 15,0 0 0-15,-1-3 3 0,1-6 3 16,-8-3-2 0,5-3 0-16,-5-4-5 15,-3-6-1-15,-3 4-3 0,-8-7-1 16,4 3 3-16,-10 0 3 16,-1 0-4-16,-7 10-1 15,1-4 0-15,-8 7 2 16,4 3-3-16,0 9 0 15,-4 7 1-15,14-1 0 16,1-2-3-16,3 8 2 16,3-2 1-16,8 6 0 15,-1-3 2-15,8-4 1 16,-4 1 3-16,14-10 1 0,-3 1 1 16,10-10 0-16,-3-1 0 15,-4-5 0-15,-7 0 0 16,4-7 0-16,-4 3-4 15,-4-9-1-15,-3 7-1 16,-7-7 1-16,0 3 0 0,-14-3 1 0,4 3-2 16,-15 0-2-16,7 4 1 15,-13 5-1-15,-8 20-5 16,14-4 1-16,7 0 0 16,1 10 2-16,-4 9-1 15,10 0 1-15,8 0 2 16,6-6 2-16,1-3-3 15,13-1 0-15,-6 1 3 16,10-7 3-16,0 1 2 16,4-7 1-16,0 0 0 15,-1-9 0-15,-6 3 0 16,-8-10 2-16,1 4-3 0,-4-10-2 16,-3 0 0-1,-11 0-1-15,-8 1-2 16,-2-1-2-16,-11 6 1 0,-4 7 1 15,7 9-1-15,7 3-1 16,8 1-2-16,-4 5-1 16,3 4-1-16,8-4 0 15,6 7 3-15,8 0 0 16,6-6-2-16,-2-4 2 16,2 0-8-16,1-2-2 15,3-1-56-15,-7 3-23 16,4 7-88-1</inkml:trace>
  <inkml:trace contextRef="#ctx0" brushRef="#br0" timeOffset="167345.01">2335 11950 184 0,'-3'-3'68'0,"3"3"-52"0,0 0 14 0,0 0 4 16,0 0-11-1,0 0-3-15,-4 3-5 0,1 1 0 16,-1-1-8-16,1 0-4 0,3 0 0 16,0 0 0-16,3 0 3 15,1 0 1-15,3-3 3 16,0-3-3-16,7-3 1 15,-3-3-3-15,-1-1 2 16,1 1 0-16,-8-1 1 0,1 4-4 0,-1-6-1 16,1 2 3-16,-4-2 1 15,0 2-3-15,-7-6-1 16,3 7-1-16,-6 6-2 16,-4 0 5-16,0 3 1 15,-4 6-2-15,7 3-3 16,1 17 0-16,3-14-1 15,3 4-3-15,1 6 2 16,3-7 1-16,3 4 0 16,-3-3 0-16,4-7 2 0,3 1 3 15,3-1 2-15,1-9 1 16,3 0 2-16,-3 0 1 16,-1-9 3-16,1-1-5 15,-1 1-3-15,-3-10-3 16,-3 0 0-16,-4 4-2 15,-4-1 2-15,-3 3-2 16,-3 4-1-16,-1 0 1 16,1 2 1-16,-8 7-1 15,4 10-1-15,0-1-2 0,7 7 1 16,3-4-1-16,-3 10-2 16,0-3 3-16,3 0 2 15,4-3-2 1,4 2-2-16,0-2 2 0,6-7 2 15,-3 1 4-15,7-7 4 16,-3 0 0-16,7-6 0 16,-8 0 1-16,1-7 1 15,-4 1-5-15,3-3-2 16,-6-1-2-16,-4-3 1 16,0 7-2-16,-7-1 2 15,-4 4-2-15,-3 6 2 0,4 0-4 16,-8 10 0-16,4-4-1 15,0 13-2-15,7-10 3 16,-4 10 0-16,4-3 1 16,3-4 0-16,1 1-5 15,6-1 1-15,1-2 2 16,7-4 3-16,-1 0 0 16,1-6-1-16,3 0 1 15,0-6 1-15,4 0 3 16,-8-7 2-16,1 4-3 15,-1-7-3-15,-3 0 2 16,-7-2 0-16,0-1-1 16,-7 6 1-16,-10 1-4 0,3 5 0 31,3 1 1-31,-10 9 0 16,3 0 0-16,1 10 0 15,-1-4-3-15,-3 7 2 16,7-3-1-16,7 5-2 15,0-5 0-15,14 3 3 16,-4-4-2-16,11-2-1 16,4-4 5-16,3-3 3 15,-3 0 3-15,-4-6 1 16,0 0 2-16,4-7 1 16,-8 4-1-16,-3-10 1 15,-3 4-4-15,-8-4-2 0,1 1-2 16,-11 2 0-1,-1 4-2-15,-6 9 2 16,7 0-4-16,-11 9 0 0,1 0-1 16,6 4-2-16,4-4 3 15,7 1 0-15,3-1-2 16,8 1 2-16,-1-4-1 16,5 3-2-16,-1-2-35 15,0 2-16-15,0 0-32 16,0 1-13-16,3 5-50 15</inkml:trace>
  <inkml:trace contextRef="#ctx0" brushRef="#br0" timeOffset="173151.671">434 12800 76 0,'3'0'30'0,"1"-6"-24"0,3 6 21 16,-7 0 10-16,0 0-9 15,0 0-4-15,4 0-2 16,-4 0-2-16,3-3-11 16,1 3-3-16,-4 0-2 0,3-7 2 0,-3 7 1 31,7 0-1-31,-7 0 1 16,4-3 0-16,-1-3 1 15,1 6-2-15,3-3 1 16,0-3-2-16,-4 6 0 15,8-4-1-15,-4-2 2 16,-3 6-3-16,3-3 0 16,0 0 3-16,-4 0 1 0,4 0-1 15,0 0 1-15,0-1-4 16,-3-2 0-16,7 3 1 16,-1 0 0-16,1 0-5 15,-1 0-1-15,1-1 1 16,3 1 0-16,0 0-4 15,0-3 1-15,0 0 13 16,0-1 8-16,-3 1-6 16,3 0-1-16,4-4-6 15,-1 7-1-15,1-3-3 16,0 3-1-16,-1-3 3 0,-3-4 1 16,4 7 1-16,-4-3 2 15,0-4 1-15,7 4 1 16,-6 0-4-16,-1 0-3 15,0-1 2-15,-4 1 0 16,4 0-1-16,1 0-2 0,-1-1-2 0,0 1 1 16,7 0 1-16,-3-1 0 15,3-2 0-15,-4 0 2 16,12-4 3 0,-5-3 4-16,8 4-2 0,-4-7 1 15,-3 0-3-15,3 0 2 16,0 4-4-16,-3-1-2 15,-4 0 0-15,4 7 1 16,-4 0-1-16,0-1-1 16,4-2 1-16,-4-1 1 15,-7 1-3-15,7-4 0 16,1 0 3-16,-1 4 3 16,3-4-2-16,1 7-2 0,-4-1 2 15,4 1 0-15,0-1-4 16,3 4 1-16,-3 0 4 15,-4 0 2-15,4-1-7 16,-1 1-4-16,4-3 3 16,-6-1 2-16,-5 1 1 15,4-1-1-15,1 1 3 16,-5 0 0-16,4-1-4 16,-7 7 1-16,1-3 0 15,-1-4 2-15,-4 7-1 16,8-3 2-16,0 0-4 15,-1-1 0-15,8-2 1 0,-4 0 2 16,-3-1-3-16,-1 4 0 16,1 0 1-16,0-4 0 15,-1 1 0-15,8-1 2 16,-7 1-1-16,-4 0 2 16,3-1-4-16,1 1 0 15,0-1 1-15,3-2 2 16,-4 2 3-16,1 1 2 15,-4 0-6-15,0-1-2 16,0 1 0-16,4-1 2 16,-4 4 0-16,-3-3-1 15,6-1 1-15,-3-2 1 16,-3 2-1-16,-4 1-1 16,7 0 1-16,0-1-1 15,0 1 0-15,1-1 0 16,-1 1 2-16,7-1 1 0,-7 1 1 15,4 3 0-15,-8 0-2 16,4-1-2-16,0-2 1 16,4 6-1-16,-4-4-3 31,7 4 2-31,-7-3 3 16,4 3 1-16,-4-3-1 15,4-1-2-15,-4 1 1 0,4 0-1 16,-4 0 0-16,3-1 0 15,-3 1 2-15,1 0 1 16,-5-1-4-16,4 1 1 16,-3 0 0-16,-1 0 2 15,1-1-3-15,0 1 0 16,-4 0 1-16,7-4 0 16,-7 7 2-16,3-3 1 15,1-3-1-15,0-1 1 16,-4 1-2-16,7 3 2 15,0-4-4-15,0 1 0 16,0-1 1-16,4-2 0 16,3-1 0-16,-4 1 2 15,-2-4-1-15,2 7-1 0,1-4 1 16,-4-3 1-16,0 10-3 16,4-3 0-16,-4-1 1 15,0 1 2-15,-3 0-1 16,-1 2-1-16,1 1 1 15,3 0-1-15,-4-1 0 16,1 1 2-16,0 0-3 0,-1 0 0 0,4 2 1 16,-3-2 2-16,-1 6-3 15,-3-9 0 1,4 6 1-16,0-4 2 0,-1-2-1 16,-3 6 2-16,4-3-4 15,-4-1 0-15,0 1 1 16,0 3 2-16,4 0-3 15,-1-4 0-15,-3 4 1 16,4-3 2-16,-1 0-1 16,-3 0 2-16,4 2-2 15,0-2-1-15,3 0 1 16,0 0 1-16,0-4-1 0,0 10-1 16,4-9 1-16,-4 9-1 15,-4-3 0-15,5-4 0 16,-1 4 0-16,0-3 2 15,0 6-3-15,4-9-2 16,-4 9 2-16,3-10 2 16,-3 10 0-16,-3-3-1 15,3-3 1-15,-3 3 1 16,-1-1-3-16,4-2 0 16,-3 3 3-16,0-3 1 15,6 0-1-15,-6-1-2 16,-1 1 1-16,1 0-1 15,-4 3 0-15,4-4 0 0,-1 4 0 16,1-3 0-16,-1-7 0 16,-3 10 0-16,4-3 0 15,0-3 2-15,-1 5-1 16,4-2-1-16,0-3-2 16,-3 6 1-16,3-4 3 15,0 1 1-15,0 0-4 16,0 0 1-16,4-4 2 15,3 1 1-15,-3-1-4 16,-4 1 1-16,4-1-2 16,3-2 0-16,-4 3 2 15,5-1 2-15,-1 1-1 16,-4-1-1-16,-3 7 1 16,4-3 1-16,0 0-3 15,-1-4 0-15,1 4 1 0,0 0 0 16,-4-4 0-16,-4 1 0 15,4-1 0-15,1 1 2 16,2-3-1-16,1 2 2 16,-1 1-4-16,5-1 0 31,-5 1 1-31,1-1 0 0,3 7 2 16,4-3 1-16,-1-3-4 15,5-1-1-15,-8 1 3 16,4 3 1-16,-1-4 0 15,1 4-2-15,0 0 1 16,-8-1-1-16,4-2 2 16,1 3 1-16,-5-4-6 15,1 1 0-15,0 6 3 16,3-7 4-16,-7 4-3 16,3-3-3-16,5-1 3 15,-1 1 1-15,3-1 0 16,5 1-2-16,-8 0-2 0,4-4-1 15,3 4 4 1,0-4 1-16,0-3 0 16,0 7-2-16,1-3 1 0,-5-1-1 15,5 0-3-15,-8 1 2 16,3-1 3-16,1 1 1 16,-4-1-4-16,0-6 1 15,4 7-2-15,-7-4 0 16,6 1 2-16,5-1 2 15,-1 3-1-15,4 1-1 16,3-4 1-16,0 4 1 0,4-1-1 0,-7 0-1 16,3-2 1-16,0 5-1 15,1-2 0-15,-12-4 0 16,5 1 0-16,2-1 0 16,8-3 0-16,-4 0 0 15,11 0 0-15,4-3 2 16,3-3-1-16,-1-3-1 15,-6-3 1-15,0 3-1 16,4-4 0-16,-1-2 0 16,11-1 0-16,-4 1 2 0,4 9-1 15,0 0-1-15,-3-1 1 16,-4 5-1-16,-4-8 0 16,0 11 0-16,-3-4 0 15,4 0 0-15,3 0 0 16,0 0 2-1,-1 0-1-15,-2-3-1 16,-4 0 1-16,-4 3-1 0,-3 0 0 16,-7 0 0-16,3-3 0 15,-7 6 0-15,4-6 0 16,3 3 2-16,0 0-3 16,1 3 0-16,-1 7 1 15,-3-4 0-15,3 3 0 16,-3 1 0-16,-4 2 0 15,0 1 2-15,0 0-1 16,-3-1-1-16,0 1-2 0,-1-1 1 16,-2-5 1-16,-1 5 2 15,0-2-3-15,0 2 0 16,4-2 1-16,0 2 0 16,3-2 0-16,-4 2 0 15,5-2 0-15,-1-1 2 16,0-2-3-16,0 5 0 15,1-2 1-15,-1-4 0 16,0 7 0-16,0-4 2 16,-7 1-1-16,1 2-1 15,-1 1 1-15,-4-1-1 16,1 1-3-16,0-7 2 16,3 7 1-16,0-4 0 0,4-2 0 15,-1 2 0-15,5-3 0 16,-1 1 0-16,4-1 0 15,-1 3 2-15,1-2-1 16,-4 5-1-16,1 1 1 16,-1 0-1-16,0-1 0 15,-3 1 0-15,-1 6 0 16,1-10 0-16,0 4-3 16,-1-1 0-16,5 1 2 15,2-4 2-15,5 1 0 16,-1-1 2-16,0-2-4 15,4 2 0-15,-4-3 1 0,1 1 2 16,-1-1-1-16,0-3-1 16,-3 0-2-16,-4 1 1 15,0-1 3-15,1 0 1 16,2-3-4-16,5 0 1 16,2-3 0-16,5-3 0 15,3 6 0-15,-4 0 0 16,4 3 0-16,-4 0 0 15,-3 4-3-15,0-4 2 16,-4 0 1-16,4 0 0 0,0 0 0 16,3 0 2-16,4 1-3 15,0 2 0-15,0-3 1 16,-1 3 2-16,-2-2-1 16,-4-1-1-16,3 0 1 15,-7-3-1-15,0-3 0 16,1-6 2-16,6-1-1 15,4 1-1-15,0 0 1 16,3-1-1-16,1 10 0 16,-5 0 0-16,-2 4 0 15,-1-1 2-15,-3 0-3 0,0-6 0 16,3 6 3 0,7-3 1-16,4 0-1 15,0 0-2-15,0-3 1 0,0-3-1 16,-7 0-3-16,0-1 2 15,-4 1 1-15,4-3 2 16,3-4-1-16,8 1 2 16,-1 2-2-16,4 1-1 15,-7 9 1-15,-3 0-1 16,-1 3 0-16,-7 1 0 16,1-4 0-16,-1-3 2 15,4 0-3-15,0 6 0 16,3 0 3-16,0-3 1 15,-3-3-1-15,-3 0-2 0,-5 0 1 16,1 0 1-16,-3 0-3 16,-1-1-2-16,0-5 4 15,0 3 1-15,4 3-3 16,3-3 1-16,8 2 0 16,-1 5 2-16,1-5-1 15,-1 8-1-15,-7-4 1 16,1 0-1-16,-4-3 0 15,3 3 2-15,11-3-3 16,0-4 0-16,3-5 1 16,-17 9 0-16,-7 6 2 15,10-6 1-15,25-22-6 16,0 0 0-16,4 6 1 0,3 7 3 16,0-4 0-16,0 10-1 15,-7-7 1-15,-7 4-1 16,3-4 0-16,4-2 2 15,7-7-1-15,4 0 2 16,-4 0-4-16,-3 3 0 16,-1 1 1-16,1-4 0 15,6 9 2-15,5-2 1 16,-5 2-4-16,-3-3 1 16,-7-2-2-16,-3 2-2 15,3-3 3-15,7-3 0 16,4 1 3-16,-4 5 1 15,-7 3-1-15,-11 7 1 0,-3-3-4 16,-4 9-2-16,-3-3 4 16,0 9 1-16,-4-3-3 31,-3 4 1-31,-3-1 0 16,-8 3 2-16,-7 4-1 15,-3 0 2-15,-4-1 0 16,-4 7 3-16,-3-3-3 15,-3-4 0-15,-4 10-1 16,0 0-2-16,-4 0-63 0,-3 0-28 16,-7 0-102-1</inkml:trace>
  <inkml:trace contextRef="#ctx0" brushRef="#br0" timeOffset="173532.133">14422 5309 300 0,'7'-25'112'0,"0"10"-87"0,7-10 11 0,-7 12-2 16,7 1-13-16,4-1 1 15,3 0-9-15,7 4 0 16,7 3-8-16,8 6 4 0,6 0 1 0,7 9-3 15,19-3 1-15,9 7-1 16,-3 3 3-16,-3 2-5 0,-15 4-1 16,-6 0 0-16,-11 3 0 15,-11 4 2-15,-14-1 3 16,-10 3 5-16,-11 7 3 16,-14 3-3-16,-15 9 0 0,-13 6-4 15,-14 1-1-15,-4-1-5 16,0-3-3-16,-4-6 2 15,-3 4 2-15,0 2-44 16,0-3-20-16,7 3-35 16,7 1-12-16,18-17-47 15</inkml:trace>
  <inkml:trace contextRef="#ctx0" brushRef="#br0" timeOffset="174548.03">586 12261 184 0,'0'-6'68'0,"0"2"-52"0,0-2 14 15,0 6 4-15,0 0-6 0,0 0 0 16,0 0-4-16,-4 0-1 16,-3 10-12-16,0 8 2 0,-4 17 3 15,1 9 1-15,-4 3-1 16,-4 12-4-16,-3-2-2 15,3-1 0-15,1 4 1 16,3 9-3-16,3-3-3 0,11-7-2 0,0-2 0 16,3-10-2-1,8-7 2-15,3-5 4 16,7-7 6-16,11-6-1 0,3-6 1 16,8-7-3-16,13-3 1 15,-21 1-4-15,22-4-2 16,-1 0 0-16,-13 0 1 15,-1 0-1-15,-7 4 0 16,-7-1-25-16,1-3-9 16,-5 0-48-16,1 3-20 15,0-3-53 1</inkml:trace>
  <inkml:trace contextRef="#ctx0" brushRef="#br0" timeOffset="179066.557">3690 11816 236 0,'0'-13'90'0,"4"0"-70"0,-4 4 8 0,3 3 0 16,1-7-4-16,-1 4 3 15,1 6-6-15,-1-4-3 16,-3-2-10-16,0 9 1 0,0 0 4 16,0 0 8-16,0 0 5 15,0 0 1-15,0 0 1 16,-3 0-2-16,-4 0-1 15,0 0-8-15,0 0 0 16,-1 0-4-16,1 0 2 16,4 6-4-16,-11 7 1 15,3 3-1-15,-10 34 3 0,7-10-3 16,-11 36-1-16,8-17 5 16,-1 67 2-16,7-29-6 15,8 57-4-15,-1-29-2 16,18 19 1-16,-3-34-1 15,24 37 2 1,-3-34-2-16,10 6 0 0,-13-28-3 16,6 0 1-16,-7-16 0 15,4-9 3-15,-15-12-1 16,1-14 0-16,0-2-1 16,-4-13 2-16,-4-6-3 15,1-7 0-15,-4-2 1 16,4-7 0-16,-8 6 0 0,1-9 0 15,-1 7-2-15,-3-4-2 16,0-3 1-16,0 6 1 16,0-3-17-16,0-3-6 31,0 0-61-31,4-9-26 16,-1 6-120-1</inkml:trace>
  <inkml:trace contextRef="#ctx0" brushRef="#br0" timeOffset="180704.123">3866 12706 264 0,'-10'6'99'0,"6"-12"-77"0,-3 6 29 15,7-3 7-15,-3 3-2 16,-1 0 2-16,1 0-8 15,3 0-4-15,-4 0-25 16,4 0 3-16,0 3 0 0,0 0-4 0,11 3-1 16,-4-2-7-16,21-4 0 15,25-4-3-15,10 1 2 16,1-3-6-16,-18 3-1 16,-4 0 0-16,0 0 0 15,-6 0 0-15,6-1 0 16,-14 1 0-16,1 3 2 15,-5 0-1-15,-3 0 0 16,-3 0 1-16,0 0 1 16,-8 0-3-16,-3 0-1 15,-3 0-12-15,-1 0-7 16,1 0-55-16,3-3-26 16,0 0-107-1,7 6-68-15,-3 0 121 0</inkml:trace>
  <inkml:trace contextRef="#ctx0" brushRef="#br0" timeOffset="181317.98">4900 12399 224 0,'0'-28'85'0,"0"28"-66"0,0-19 12 16,0 12 3-16,0 1 0 15,0 0 1-15,-3-3-3 0,-1-4 0 16,-3 0-18-16,3-2 5 0,1 5 2 16,-1-8-5-16,4 5 1 15,0-3-1-15,0 1 2 16,0 2-1-16,-3 1-1 15,-4 2 3-15,3 4 2 16,-3 6-5-16,0 6 1 16,-3 7 1-16,-1 12 3 15,-3 12-5 1,-4 20-1-16,1 6-5 16,-12 6 1-16,5 6-2 15,6 9 2-15,4-15-2 16,3 25 0-16,4-18-3 15,11 30-1-15,-4-24-3 16,17 6-2-16,-2-22 1 16,16-1 1-16,-2-14 1 15,16-17 1-15,-2-6-5 16,20-28 1-16,-13 0 2 0,6-28 1 16,-17 3-1-1,0-16 1-15,-8 7 0 16,-2-16 1-16,-12 12 2 0,-13 0 3 15,-1 7-4-15,-27 12-1 16,6 0-2-16,-28 29-2 16,11-4 1-16,-4 19-1 15,0-3-3-15,8 6 0 16,6-6-29-16,11 0-12 16,3-6-56-16,11-10-26 15</inkml:trace>
  <inkml:trace contextRef="#ctx0" brushRef="#br0" timeOffset="183111.413">5405 12988 212 0,'-4'-9'82'0,"4"-1"-64"0,0 7-4 16,4 0 36-16,-1 0-19 15,1-3-1-15,-1 3-4 0,-3-1-15 16,4 1 9-16,3 6 3 16,-4 1 6-16,8 8 5 15,-4-2-4-15,7 12 0 0,-3-4-9 16,-1 14-2-16,-3 15-5 15,-3 0-1-15,-1-10-7 16,-6 23-2-16,-1-10-2 16,-6 7-2-16,3-10 3 15,-4-7 0-15,0 1-1 0,1-10-2 0,-1-5 1 16,4 2-1-16,0-9 0 16,4-4 0-16,-1-2-18 15,1-4-8-15,-1-3-30 16,4-2-13-16,0-1-93 15</inkml:trace>
  <inkml:trace contextRef="#ctx0" brushRef="#br0" timeOffset="184156.403">5627 12650 212 0,'-14'-10'79'0,"14"10"-61"0,-7 6 21 16,7-12 5-16,-4 6-2 16,4 0-1-16,-3 0 2 15,-1 0 0-15,-3 6-23 16,0-2 8-16,0 2 5 0,0-3-4 0,0 6-2 16,3-9-7-16,1 7 0 15,3-4-2-15,7 0 0 16,0-3 0-16,14 0-2 15,-3 0-6-15,10 0-2 16,-3 0-4-16,3-3-3 16,0 0 2-16,7-4 0 31,-3 7-1-31,-4-3 1 16,-3-3-2-16,-4 6-1 0,-3 0 3 15,-4-3 0-15,4-3 3 16,-11 6 1-16,0 0-8 15,0 0-1-15,0 0-42 16,-4 0-18-16,1-4-43 16,3-2-17-16,0 6-54 15</inkml:trace>
  <inkml:trace contextRef="#ctx0" brushRef="#br0" timeOffset="184642.203">5997 12436 332 0,'-7'-12'126'0,"7"12"-98"0,-3-25 10 0,3 25-3 15,0-13-11-15,0 4 0 16,7-7-9-16,0 0-4 15,14 1-6-15,-7-1 3 0,4 7 2 16,-1-1 6-16,8 10 2 0,-4 0 6 0,4 25 2 16,-4-6 0-16,-7 22-1 15,0-7-6-15,-7 17 1 16,0-11-5-16,-7 26-1 16,0-9-8-16,-10 12-2 15,3-13 0-15,-7 4 2 16,3-13-5-16,0-7-1 15,-3 1 0-15,0-9 2 16,7-7-6-16,4-7 1 16,3 1 1-16,10-9 1 0,1-1 1 15,10-9 2-15,-10 0-1 16,10 0-1-16,-4 0-2 16,8-3 1-16,-4-3 3 15,4 6 1-15,-11-3-1 16,4 3-2-16,-4 0-24 15,0 0-11-15,-4 0-40 16,1 0-14-16,0 0-115 16</inkml:trace>
  <inkml:trace contextRef="#ctx0" brushRef="#br0" timeOffset="185013.766">6558 12879 432 0,'-7'-26'162'0,"7"26"-126"0,-7-12 7 0,7 12-5 16,0-3-14-16,0 3 0 16,-3 6-13-16,3 0-4 15,0 7-5-15,0-1-4 0,7 1 1 16,-4-1 3-16,4-5 1 15,0-4 5-15,0-3 5 16,0-3-3-16,0-13 0 16,0 7 0-16,-3-4 4 15,-1 1-4-15,-3 2 0 0,0 1-4 16,0 9-1-16,0 0-3 16,0 6-2-16,0-3-2 15,0 3 1-15,0 1-39 16,0-1-18-16,0 0-36 15,0 1-17-15,0-4-75 16</inkml:trace>
  <inkml:trace contextRef="#ctx0" brushRef="#br0" timeOffset="185470.097">6629 12440 368 0,'3'-19'140'0,"-3"19"-109"0,4 0 31 0,-4 0 6 16,0 3-15-16,0-3-4 15,-4 9-21-15,1-2-9 16,-4 5-12-16,0 1-3 0,0-1 2 16,3 1-5-16,4-1-3 15,0-2 1-15,4-1 0 16,-1 0-2-16,8-5 2 0,-4 5 1 15,3-3 0-15,4-3 0 16,-3 1 0-16,0-1-3 16,3 0 2-16,-4 0 1 15,8 3 0-15,-4 1 0 16,11-1 2-16,-1 0-1 16,5 3-1-16,-5 1 3 15,1-1 0-15,-4 4-1 16,0-4 1-16,-10 1 11 15,-4-1 6-15,0 0-4 16,-14 7-1-16,0-6-7 0,-11 5-3 0,4-2-2 16,-7 6-3-16,3-4 1 15,-3-5-1-15,4-1-14 16,-1 0-5-16,0-9-32 16,8-3-15-16,-1-3-36 15,4-7-15-15,4 4-66 16</inkml:trace>
  <inkml:trace contextRef="#ctx0" brushRef="#br0" timeOffset="185688.791">6572 12324 436 0,'-7'3'162'0,"7"-3"-126"0,4 3 14 0,3-3-1 16,3-3-15-16,8-4 0 15,3-2-15-15,7 0-6 16,-3-4-8-16,3-3-4 0,4 7 2 16,3 6-2-16,-6-3-1 15,-1 2-32-15,0 4-14 16,-3 0-43-16,-1 4-19 0,-13 5-77 16</inkml:trace>
  <inkml:trace contextRef="#ctx0" brushRef="#br0" timeOffset="186002.495">6738 11875 336 0,'-21'-50'126'0,"17"41"-98"0,4-1 25 16,0 10 31-1,11 6-24-15,7 13-5 16,20 16-6-16,8 18-28 15,18 3 1-15,-1 10 0 0,-3 19-6 16,-7 15 1-16,-7 1-4 16,-14-1 0-16,-15 16-3 0,-10-22-1 15,1-22-3-15,-16 13-1 16,5-13-3-16,-11 9-2 16,-4-15-2-16,-3 0-1 15,3-13-27-15,1-5-12 16,3-8-72-16,3-11-31 15,4-4-61 1</inkml:trace>
  <inkml:trace contextRef="#ctx0" brushRef="#br0" timeOffset="186986.737">19551 9301 320 0,'-60'3'121'0,"46"-6"-95"0,3 3 22 0,8 0 5 0,3 0-7 15,3-6 2-15,8 6 2 16,7-10 4-16,6 7-30 15,8-3 4-15,14 0 3 0,21-1-11 16,18 1-1-16,6 3-9 16,19 3-4-16,17 3-3 15,-7 3-3-15,-4 4 3 16,0 2 0-16,1-2-1 16,-11-1-2-16,-18 7-24 15,-14-1-9-15,-14-2-49 16,-11 3-20-16,-6 2-110 15</inkml:trace>
  <inkml:trace contextRef="#ctx0" brushRef="#br0" timeOffset="187502.099">22334 8489 384 0,'39'-91'143'0,"-25"60"-112"0,4-13 10 0,-15 25-3 16,-3-6-4-16,0-3 4 0,-10-1-4 15,-11 4 0-15,-15 10-19 16,-13 11 4-16,-7 14 4 0,-8 12-6 15,-14 12-2-15,-20 23-4 16,-5 40 0-16,1 16-6 16,-11 44-1-16,0 9 2 15,15 31 1-15,27-15-3 16,36-25-3-16,38-7 0 16,36-15 1-16,28-22-3 0,42-22 0 15,18-19 1-15,25-15 2 16,-7-23 1-16,-18-18 1 15,-14-26 0-15,-15-21 2 16,-16-7-3-16,-30-2 0 0,-34-1 3 16,-21-6 1-16,-36-6-3 0,-39-1-3 15,-17 10 0-15,-32 32 1 16,-14 21-3-16,0 19 0 16,3 16-1-16,18 19 0 15,36 3-31-15,34-7-13 16,36-8-52-16,28-14-22 15,28-15-94 1</inkml:trace>
  <inkml:trace contextRef="#ctx0" brushRef="#br0" timeOffset="188346.244">23326 9179 324 0,'17'-32'123'0,"-3"26"-95"0,4 25 18 0,-7-10 4 16,3 23-10-16,0 11-1 16,0 33-14-16,-3 15-2 15,-4 6-14-15,-7 16-3 0,-7 15 0 0,-11-5-1 16,-10 2 0-16,-11 10-3 16,-7-13-2-16,4-15-21 15,10-26-11-15,11-15-28 16,17-25-12-16,15-25-97 15</inkml:trace>
  <inkml:trace contextRef="#ctx0" brushRef="#br0" timeOffset="188643.126">24148 8994 356 0,'-85'0'134'0,"74"-3"-104"0,4-4 12 0,11 1-4 16,14 0-17-16,13-4-2 16,22-2-9-16,11-1-4 15,27-6-3-15,26 1-3 0,3 5 3 16,24-6-22-16,8 7-7 15,-4 2-53-15,11 4-24 16,-14 6-43 0</inkml:trace>
  <inkml:trace contextRef="#ctx0" brushRef="#br0" timeOffset="189155.061">25421 8320 336 0,'-17'-38'126'0,"24"28"-98"0,7-8 12 16,0 8 0-16,18-2-11 15,24-7 0-15,15 0-3 16,17 7-1-16,32 12-14 16,3 12 0-16,1 16 0 0,-4 10 2 15,-15 25 5-15,-20 21 1 0,-28 4 1 16,-33-3-3-16,-31 12 2 16,-18 10-1-16,-13 9-2 15,-33-16-8-15,-21 7-5 16,-3 5-2-16,-4-2-1 15,-3-10 0-15,7-12 0 16,21-9-3-16,24-7 2 16,29-10-1-16,35-11-2 15,25-17 5 1,35-18 1-16,36-13 0 16,13-3 1-16,18-9-2 15,-7 9-1-15,-14-4 1 16,-21 4-1-16,-11 0-18 15,-10 4-8-15,-11 2-33 16,-7-3-12-16,-7 9-27 16,-4 1-9-16,-10 3-54 15</inkml:trace>
  <inkml:trace contextRef="#ctx0" brushRef="#br0" timeOffset="189550.393">27273 9455 416 0,'-10'-16'156'0,"6"16"-121"0,1 0-3 0,3 6-9 15,0 0-15-15,0 4-2 16,3 6-3-16,4-1 0 0,0-2-2 0,4-1-1 0,3-5 1 16,4-7 1-16,3-7 3 15,3-8 4-15,1-7 5 16,-4 3 9-16,-3 3 6 16,-18 7 15-16,-14 12-19 15,-7 16-8-15,-4 12-14 16,-3 4-4-16,0 2 0 15,6-5 0-15,8 2-4 16,4-9 1-16,6 0-27 16,4-6-9-16,4-3-35 15,3-4-13-15,7-2-103 16</inkml:trace>
  <inkml:trace contextRef="#ctx0" brushRef="#br0" timeOffset="190040.196">28074 8316 416 0,'32'-28'154'0,"-22"19"-120"0,-3 2 15 0,-7 7 6 15,-17 16-23 1,-18 0-13-16,-18 6-8 15,-4 6-7-15,4 6-3 0,4 1 0 16,10 3-4-16,11-4 2 16,10 4-4-16,11 2 1 15,11-5 2-15,10 3 1 16,14-4-2-16,18 1 2 16,10-4-1-16,4 3 0 15,0 7 4-15,4 6 1 0,6 13-4 16,8 6-1-16,3-1 3 15,-7 4 1 1,-3 4 2-16,-11 2 0 0,-7 0 6 16,-22-25 6-16,-6-6 5 15,-7 0 4-15,-8 3-2 16,-13-9-2-16,-15-7-9 16,-14-15-5-16,8-1-4 15,-40-8-3-15,-38-1 1 16,-22 0-1-16,-3-6-5 15,14 0 1-15,8 0-22 16,16-6-8-16,19-3-38 16,24-10-14-16,21-3-122 31</inkml:trace>
  <inkml:trace contextRef="#ctx0" brushRef="#br0" timeOffset="190281.478">28219 8345 432 0,'-50'-19'162'0,"43"13"-126"0,4 2-10 16,17-5 32-16,7-7-35 0,21-3-9 15,25-9-7-15,15-3-6 16,2 3-3-16,15 6 1 0,17 6 1 15,-3 16 2-15,-7 9-21 16,0 13-9-16,-4 3-48 16,-3 7-19-16,-11 5-78 15</inkml:trace>
  <inkml:trace contextRef="#ctx0" brushRef="#br0" timeOffset="190673.216">29602 7432 284 0,'3'-47'107'0,"8"35"-83"0,3-4 19 0,-4 16 6 16,5 0-5-16,6 9 4 15,10 13-7-15,15 32-3 16,-3 5-21-16,-8-6 1 0,14 79 0 16,-10-28-8-16,0 96-3 15,0 54 2-15,-22 3 4 16,-17-31 13-16,-28 6 5 15,-21-31-7-15,-15-16-1 16,-3-10-14-16,-7-15-3 16,-11-25-15-16,-6-19-7 0,6-16-51 15,0-12-23-15,-6-6-128 16</inkml:trace>
  <inkml:trace contextRef="#ctx0" brushRef="#br0" timeOffset="191376.279">19466 7410 272 0,'25'-53'101'0,"-14"28"-78"0,3-19 9 0,-7 19 0 15,0-7 2-15,0 14 4 16,-4-1 2-16,-3 13 0 15,-7 15-22-15,-17 16 7 0,-22 19 5 16,-18 44-10-16,-3 31-1 16,-17 53-7-16,-29 32 0 15,-7 63-3-15,3 49 0 16,8 32-5-16,21 0-3 16,42-37 2-16,39-26 2 0,24-50 0 15,36-47 0-15,32-34-3 16,0-25-2-16,-8-32-46 15,-6-22-19-15,-18-22-97 16,-14-15-85-16,-18-10 88 16</inkml:trace>
  <inkml:trace contextRef="#ctx0" brushRef="#br0" timeOffset="192580.208">17261 7112 348 0,'39'-160'132'0,"0"123"-103"0,28-16-1 15,-32 24-7-15,8-2-11 16,3 9 0-16,-8 16 0 0,-2 21 4 16,-1 20-8-16,-3 46 3 0,-1 32 2 15,-6 57-4-15,-7 40 1 16,-4 47-5-16,-7 50-2 16,-11 41 2-16,-6 19 2 15,-8 9 9-15,-14-9 3 16,-17 9 3-16,-11-6 0 15,4-40 0-15,13-23 2 16,19-41-8-16,13-9-1 16,15-43-9-16,10-39-3 15,7-21-3-15,14-19 0 0,-3-29 2 16,7-12 0-16,3-18 0 16,25-17 2-16,21-18-1 15,11-7-1 1,35-15 1-16,21-12-1 0,43-14-3 15,24-18 2-15,46-3 1 16,46-10 0-16,39-6 0 16,35-3 2-16,42-6-1 15,32-10-1-15,29-6 1 16,13-3-1-16,22 0 0 16,24 6 2-16,99 0-1 15,-35 10-1-15,-32 15-2 16,-17 7 1-16,-11 2 1 15,3 4 2-15,-17 3-1 0,-22 3-1 16,-24 3 1-16,-46 4-1 16,-42-1 0-16,-29 7 2 31,-80 5-3-31,-54-2 0 16,-49 6 1-16,-53-3 2 15,-31-6-1-15,-33-10 2 0,-10-9-2 16,-7-7-1-16,-3 1-2 15,-4-4-1-15,-4-3 2 16,-7-3 2-16,4-15 0 16,0-29 2-16,7-6-2 15,3-10-1-15,4-52-2 16,-3-17 1-16,3-49 1 16,0-48 2-16,3-25-8 15,-3-28-3-15,-7-22-6 16,-14-15-4-16,-21 24 11 15,-15 4 4-15,-17 9-2 16,-11 44 0-16,-3 34 0 16,-7 38 4-16,-4 41 5 15,-14 38 6-15,-17 21-3 0,-12 26-1 16,5 12-2-16,3 9 0 16,3 10-4-16,-10 3 0 15,-14 6 3-15,0 10 1 16,3 6 1-16,-14 9 2 15,-28 13-1-15,3 12 0 16,-17 10-1-16,-21 6 0 0,-11 3 0 0,-32 7 2 16,-13-4-1-16,-26-3 0 15,-38-6-3-15,-18-3 1 16,-25-6 0-16,-49-7 1 16,-35-6-2-16,-50 0-2 15,-59 9 1-15,-33 10-1 16,-24 13-3-16,-53 24 0 15,-10 25 2-15,-33 7 0 16,-6 3 1-16,10 22 0 16,0 9 0-16,50-18 2 15,45-20-8-15,47-18-1 0,31-19-38 16,42-18-15-16,57-11-52 16,32 4-21-16,45-6-26 15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9-09-02T16:50:32.651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14425 11985 264 0,'-3'-13'101'0,"3"1"-78"0,0 2 13 0,0 10 2 15,0-3 0-15,0 0 2 0,0 0-11 16,0 0-5-16,-4 9-14 15,1-3-2-15,-5 13 2 16,5-4 0-16,-8 7 4 0,1 10 2 16,-1-11-1-16,4-2-5 15,0 3-2-15,0 0-4 16,7-7-3-16,0-2 0 16,7-7 1-16,0-3 1 15,11 0 1-15,-4-3-2 16,11-7-2-16,-4 1 3 15,3-7 0-15,-2 4 5 0,-1-14 5 16,-4 5 4-16,-6-11 2 16,0 7-6-16,-11-3 0 15,0 3-2-15,-11 0 1 16,0 6-9-16,-6 6-1 16,3 1 0-16,-4 9 1 15,0 3-4-15,-3 15 1 16,4-2-2-16,-1 15 0 15,4-3 2-15,3 3 0 16,4-3 0-16,7 1 0 0,0-8 0 0,7-2 0 16,0-3 2-16,14-7 3 15,-3 0-2-15,14-12-2 16,-7 3 2-16,6-13 0 16,-2 4 3-16,-1-20 1 15,-7 7-3-15,-7-9-3 16,0 5 2-16,-14 1 0 15,-14-6 1-15,-7 9 0 16,-7 6-2-16,-4 6 1 16,0 7-4-16,-3 9 0 0,3 13-1 15,7 6 0-15,4-7 2 16,-3 29 0 0,6-12-3-16,7 5 2 0,1-5-1 15,13-1-2-15,1-6 3 16,10-6 0-16,0-3 1 15,18-7 2-15,-8 0 1 16,15-9 1-16,-7 0 0 16,3-12 2-16,-6 2-1 15,-5-21 0-15,-3 6 1 16,-10-10 1-16,-11-5-1 16,-14 8 1-16,-11 7-4 15,-7 3-2-15,-3 13 0 0,0 9-1 16,0 12-3-16,6 7 2 15,8 0-1-15,-7 16-2 16,3-7 0-16,4 6 3 16,3-5-2-16,15 2 1 15,-1-6 2-15,15-3 0 16,0-3-3-16,13-10 0 16,-3 1 4-16,18-10 3 15,-7 0-1-15,14-10-2 16,-7 7 2-16,3-22 0 15,-7 3 1-15,-7-22 0 16,-3 3 0-16,-14 4 2 16,-11-10-3-16,-14 6 0 15,-11 10-1-15,-10 9-2 0,-1 9 1 16,1 10-1-16,3 12-3 16,8 10 0-16,3-3-1 15,-1 28 3-15,5-13 0 16,3 13 3-16,3-13-1 15,7 13-1-15,1-12-2 16,10-1-1-16,0-6-1 16,14-6 0-16,-3-4 3 15,21-11 2 1,-8-1 0-16,12-16 2 16,-8 4 0-16,0-19 3 15,-6 3-3-15,-8-16 0 16,-7-16 3-16,-14 13 1 15,-14 4-3-15,-15 5-3 16,-6 4 0-16,-4 15 1 16,4 13-3-16,0 12-2 15,0 16-1-15,10 10 0 16,4-10 3-16,0 13 0 16,3-10 1-16,7 10 0 15,1-10-3-15,13-3 2 16,1-3-1-16,10-10 0 0,-4 7 0 15,19-13-2-15,-5-2 7 16,15-14 3-16,-7 7-3 16,10-22-2-16,-6 3 2 15,-1-22 0-15,-3-9-1 16,-15 9 1-16,-13 3 0 16,-15 13 1-16,-14 9-2 15,-10 7-2-15,-4 8 1 16,1 14-1-16,-5 12-3 15,12 9 2-15,6-9 1 16,-7 16 2-16,7-10-3 0,4 10-2 0,4-10-1 16,13-3 0-16,1-3 0 15,13-10 0-15,1 4 3 16,13-16 2-16,-2 0 0 16,16-16-1-16,-6 7 3 15,10-32 2-15,8-18-2 0,-11 2 0 16,-15 10 1-16,-10 0 2 15,-17 16-3-15,-11 6 0 16,-11 9-1-16,-3 13-2 16,0 12-2-16,-1 16-1 15,1 10 2-15,11-4 2 16,2-9-2-16,5 9-2 16,3-5 2-16,3-8 0 15,1-5 1-15,6 3 0 16,1-7 0-16,6-6 0 15,5-3 0-15,-1-9 2 16,-4-1-6-16,-3 1-1 16,0 3-25-1,4-13-8-15,3-6-42 16,0 0-16-16,0 3-76 16,0 12-32-16,-3 1 57 15</inkml:trace>
  <inkml:trace contextRef="#ctx0" brushRef="#br0" timeOffset="4571.4">14295 13330 236 0,'3'-25'90'0,"-3"16"-70"0,-3-1 26 15,3 7 5-15,-4-3 0 16,-3 3 2-16,-4-4-10 0,-3 7-3 16,-3 0-23-16,-1 10 10 0,-7-1 3 31,1 16 2-31,-5 13 1 16,1 6-12-16,7-7-3 15,3-5-4-15,-6 43 1 16,3-9-6-16,3 40-1 15,4-27-4-15,3 56-1 16,4-26 3-16,11 7 1 16,-1-25-1-16,18 7-1 15,-3-23-3-15,17 6-2 16,-7-18 3-16,8-3 2 0,-8-13-4 16,-3-7-3-16,-4-11 1 15,-4 2 2-15,-2-9 0 16,-5-6 2-16,1-4-33 15,-4-9-14-15,0 0-53 16,0-12-23-16,0 3-78 16</inkml:trace>
  <inkml:trace contextRef="#ctx0" brushRef="#br0" timeOffset="5234.277">14429 13735 236 0,'0'-16'88'0,"0"16"-69"0,3-19 13 0,-3 19 0 16,4-9 0-16,-1-1 6 16,1 1-6-16,-4-1-2 15,0 1-16-15,0 3 7 0,0-4 2 16,0 4 2-16,-4 0 0 15,1-1-3-15,-4 11 1 16,0-1-4-16,-8 19 0 16,5-7-10-16,-8 45-3 15,4-16-2-15,-4 25 0 16,4-13-2 0,4 35 1-16,-1-19 0 15,11 19 3-15,0-25-3 0,11 9-2 16,-4-18 2-16,14-7 2 15,-7-9-2-15,21-13-2 16,-6-3 2-16,16-16 0 16,-9 1 3-16,3-20 3 15,-8 4 2-15,1-31 3 16,-7 11 2-16,-8-17-1 16,-2 5-5-16,-15 0-4 15,0 10-3-15,-18 0 0 16,4 6-4-16,-14 9 0 15,3 4-4-15,-3 12 1 16,3 7-3-16,4 5 0 16,3-2-25-16,8 2-11 15,2-2-27-15,8-1-8 0,0-2-38 16,18-10-17-16,-4 6-8 16</inkml:trace>
  <inkml:trace contextRef="#ctx0" brushRef="#br0" timeOffset="5621.664">14884 14145 324 0,'0'0'121'0,"0"0"-95"0,3-6 25 0,-3 6 2 15,4-3-8-15,-1 0-2 16,4 3-7-16,-3 0 0 16,3 15-20-16,-4 1 2 0,5 37 0 15,-5-9-4-15,-3 22 2 16,0-13-5-16,-3 29-1 15,-1-10-6-15,0 10-3 16,1-17 0-16,-1-2 1 16,1-13-10-16,-1-6-4 15,1-3-41-15,3-13-15 16,0-6-29-16,0-9-12 16,0-4-56-1</inkml:trace>
  <inkml:trace contextRef="#ctx0" brushRef="#br0" timeOffset="6960.572">15011 13885 280 0,'-21'6'107'0,"13"-9"-83"0,-6 6 19 0,11-6 6 15,3 3-5-15,0 0 1 16,-4-3-13-16,4 3-8 16,0 0-13-16,0 0 1 0,18 3 4 15,-7 0 1-15,17 7-1 16,11-1-2-16,3 0-1 16,0-5-1-16,-3 2 0 15,-4-6-6-15,-10-6-4 0,-4 6-1 16,4-10 1-16,-4 1-3 15,0-4 0-15,4-2-43 16,-7 2-20-16,-4 4-32 16,-4 2-13-16,4 7-47 15</inkml:trace>
  <inkml:trace contextRef="#ctx0" brushRef="#br0" timeOffset="7345.946">15526 13487 304 0,'-7'-28'115'0,"7"28"-89"0,7-38 23 0,-4 29 4 15,1-1-26-15,-1 7-7 16,1 3-2-16,-1 13 0 15,1 12-9-15,-1 6-5 0,-3 3-1 16,0 1-2-16,0 3 2 16,0 5 7-16,4 1 5 15,3-6-1-15,0-7 0 16,0-6-2-16,7 4 2 16,0-7-5-16,4-4-3 15,0-2-3-15,3-3-3 0,-4-1 1 16,1-6-1-16,0 1 0 15,-1-7 2-15,-3 0-17 16,1-10-6 0,6-8-52-16,-4-8-20 0,5 4-82 31</inkml:trace>
  <inkml:trace contextRef="#ctx0" brushRef="#br0" timeOffset="7646.473">15871 13327 356 0,'-10'-31'132'0,"10"21"-103"0,-4 1 38 0,4 6 10 16,0 3-17-16,0 0-5 16,0 3-18-16,0 16-6 15,0 15-18-15,0 16-3 0,0 10 0 16,-3 28-2-16,3-1 1 15,0-15-8-15,-4 63 0 16,1-28-1-16,3 31 2 0,0-25-1 16,7 12 2-16,-4-25-4 15,8 4-2-15,0-26-16 16,-1-2-5-16,1-20-26 16,-4-9-8-16,0-9-37 15,-4-13-15-15,1 0-68 16</inkml:trace>
  <inkml:trace contextRef="#ctx0" brushRef="#br0" timeOffset="10746.612">1189 15186 236 0,'-18'-9'90'16,"8"3"-70"-16,-12 12 15 0,15-6 2 0,-3 6 1 16,3-3 2-16,-4 16-3 15,4-3 0-15,-3 15-20 16,-1-6 5-16,4 10 2 0,0-7-6 15,3 6 0-15,4-5-9 16,0 8-3-16,7-21 1 16,4 3 0-16,7-19 3 15,-4 6 4-15,-4-3-4 16,11-12 0-16,-6-1-2 16,2-15 2-16,-6 3-5 15,-1-12-1-15,1 6 0 0,-7-7 2 16,-1 7-1-16,-10 3 2 15,0 0 0-15,-7 15 1 16,0 1-2-16,-4 9-1 16,0 6-6-16,-3 13 1 15,7-3 2-15,0 12 3 16,0-6-4-16,7 3-1 16,3-6 0-16,4 0 0 15,0-4 0-15,4-2 0 16,-1-1 0-16,15-5 0 15,-7-1 2-15,6-6 3 16,4 0-2-16,1-19 0 16,-5 3 1-16,-6-15 0 15,3 3 0-15,-11-4 2 16,1 7-3-16,-11 3-2 16,0 4 0-16,-7 8 1 0,0 4-3 15,-8 12 0-15,1-3 1 16,-3 13 0-16,2-4-3 15,5 14 0-15,-1-4-1 16,4 9 0-16,3-6 0 16,8 0 0-16,-1-3 3 15,11-3 0-15,-3-4 1 16,14-2 2-16,-4-7-1 16,10 4-1-16,5-10 3 15,6 0 2-15,-7-3 2 16,-3-16 3-16,0 3-5 0,-4-18-1 15,0 5-2-15,-14-5-2 16,-4 6 3-16,-13-1 2 16,-1 4-4-16,-13 7-1 15,2 2-2-15,-6 6 0 16,0 1 2-16,-7 9 2 16,10 0-6-16,0 25 1 15,4-6 1-15,4 19 1 16,2-10-2-16,5 6 0 15,6-5-1-15,8-1 3 16,-1-6 0-16,22-7 1 0,-7-2 2 16,13-10 3-16,1 0-2 15,11-12-2-15,-8-1 2 16,-7-15 0-16,0 3 1 16,0-15 2-16,-10 5-1 15,-7-5 0-15,-4 8-1 16,-14-2 0-16,0 6-2 15,-22 0-2-15,1 6-2 16,-7 7 1-16,7 2 1 16,-8 10 0-16,5 0-3 15,-1 25 0-15,11-6-1 0,3 22 0 16,4-13 0-16,10 13 3 16,1-10 0-16,6 1 1 15,1-10-3-15,17 3 0 16,-3-7 2-16,17-8 0 15,-3-4 1-15,14-9 2 16,-15 0-1-16,5-16 2 16,-1 3 0-16,-7-21 1 15,-10 8 0-15,-4-5 0 16,-3 3 0-16,-15-1 0 16,1 4 0-16,-22 9 0 0,11 0-5 15,-25 13 1-15,4 0-2 16,-1 25-2-16,12-4 0 15,-5 26 3-15,5-6-2 16,6 5 1-16,0-5 0 16,15-1-2-16,-1-5 0 15,22-11 3-15,-7-2 0 16,17-7 3-16,0 1-1 16,4-13-1-16,-7 3 3 15,3-19 0-15,0 3 1 16,-7-24 0-16,-3 11-2 0,-15-8 1 15,1 5 0 1,-11 4 3-16,-4 0-3 16,-21 15 0-16,4 1-3 0,-7 18-1 15,7-6-1-15,-4 28-2 16,4-9 0-16,7 9 3 16,-1-3-2-16,15 0 1 15,0-6 2-15,7 0 0 16,0-3-3-16,11-10 2 15,-1 0 1-15,15-6 2 16,-7 0-1-16,6-6-1 16,-6 0 1-16,0-4 1 15,-8 4-34 1,4-3-13-16,-3-1-71 16,7-2-29-16,-4-1-51 15</inkml:trace>
  <inkml:trace contextRef="#ctx0" brushRef="#br0" timeOffset="16769.408">5779 14782 192 0,'0'-13'74'0,"0"4"-58"0,0-7 14 0,0 10 3 15,0 0-6-15,0-4-1 0,-4 10-6 16,0 0 0-16,-6 0-11 16,3 0 1-16,-4 6 1 0,1-2 2 15,-1-4 5-15,0 0 1 0,-3-10 3 16,-3 7-10-16,-1-6-4 16,-10-1-8-16,0 4 0 15,-8 3 4-15,-2 3 2 16,-8 3 0-16,3 3-1 15,8 4-3-15,-11-7-2 16,4 6 1-16,0-3 1 16,-15-2-1-1,1 2-1-15,-4-3-2 16,3-3-1-16,4 0 2 16,4 0 2-16,3-3 0 15,-14-3-1-15,4 6 1 16,-8-4 1-16,4-2 3 15,-7 6 2-15,14 6-3 0,-7-2-1 16,4-4-1-16,-4 6 1 16,-4 0-2-16,-6 0-1 0,6 1 1 31,-3-4 1-31,11-3-1 16,-4-3-1-16,0-4 3 15,0 1 0-15,-7 0-4 16,-4 0 1-16,8-4 2 15,-8 7 1-15,11-3-4 0,-7-4 1 16,0 10 0-16,-10-3 0 16,-1-3 0-16,7 6 0 15,1-3 0-15,6-3 0 16,-13 6 2-16,3-4 1 16,-11 4-1-16,7 4-2 15,8-4 1-15,-8 6-1 16,1-3 0-16,-1-3 0 15,-14 6 0-15,11-3 0 16,11 7 0-16,-8-4 0 16,7-3 0-16,-10 7 2 15,0 5-1-15,4-2-1 0,3 2-2 16,10-2 1 0,-7 0 1-16,4-4 2 15,-7 0-1-15,0-2-1 0,7-4 1 16,0-3 1-16,14 0-3 15,-3 0 0-15,-1 6 1 16,8-3 2-16,-11 7-3 0,7-4-2 0,-3-3 2 16,6 6 2-1,-3 1 0-15,8-7-1 16,9 3 1-16,1 0-1 16,0 1 0-16,-1 5 2 15,8 4-3-15,3 3 0 16,1 0 1-16,10 6 0 15,3 0-3-15,4 3 2 16,4 0 1-16,6 7 0 0,4 2 0 16,0 7 0-16,4 3-3 15,-1 0 2-15,1 0 1 16,7-6 0-16,-1 3 0 0,8-3 0 16,3-10 0-16,11 4 2 15,10-10-3-15,-3 0 0 16,7-3 1-1,-4 3 0 1,1-3 0-16,3-3 0 0,0-1 0 16,14 1 2-16,3 0-1 15,1 3-1-15,-4-3 1 16,-4 6-1-16,1-3 0 16,6 0 0-16,15-3 0 15,-4-10 2-15,0 0-1 0,0-9-1 16,1 0 1-16,16 0 1 15,5-9-1-15,-1 6 2 16,-10-3-4-16,17-1 0 16,8 4 3-16,-8 0 1 15,-7 0-1-15,11 0-2 0,7-4 1 32,0 1 1-32,-11-3-1 15,11-4-1-15,11 1 3 16,-8-1 0-16,-3 10-1 15,7-3 1-15,7 6-2 0,-10 0-1 16,-1 6 3-16,15-3 2 16,-8 7 0-16,-6-1 2 15,10 0-2-15,7 4 0 0,-11-4-3 16,-6 4-2-16,10-1 5 16,0 1 1-16,-14-4-2 15,0 7-1-15,7-3-1 16,-4-1 1-16,-10-2-4 15,-7 2 0-15,11 1 1 16,-1-1 2-16,-10 1 1 0,-11-4 1 16,0-3-5-16,4 4-1 15,7-1-2 1,-11-3 3 0,-7-2 2-16,-3-4 2 15,3 6-4-15,4-6 1 0,-4 0 0 16,0-6 2-16,-14 2-1 15,-7-5 2-15,4-7-4 16,0 4 0-16,-1-10 1 16,-6-6 2-16,-4-7-1 15,-11-2 2-15,-10-4-2 16,-7 0 2-16,-8 3-2 16,-10 1 2-16,-7-1-2 15,-10-3-1-15,-11 4 1 16,-14-1-1-16,-11-3 2 15,-11-6 1-15,-3 0 1 0,1 0 0 16,-8 7-2-16,-11-1-2 16,-14 3 1-16,-6 7-1 15,6 3 0 1,-7-1 0-16,-3-5 0 16,-7 6 2-16,3-7-6 0,0 1 1 15,4 2 1-15,-11-2 3 16,-7 12 0-16,11 0 2 15,3 6-7-15,-3 7 1 16,-8-1 3-16,-3 1 4 0,18 6-3 0,11-3-1 16,-12-4 0-1,5 1 0-15,-1-1-14 0,11 1-3 16,10 0-22 0,11-4-10-16,4-3-126 15,-1 1-68-15,8-10 114 16</inkml:trace>
  <inkml:trace contextRef="#ctx0" brushRef="#br0" timeOffset="21023.503">29644 9292 236 0,'-21'-7'88'0,"10"7"-69"0,-3 0 6 15,7 0 0-15,0 0-10 16,-4 0 2-16,1 7-4 16,3-4 2-1,0 3-2-15,3 3 2 0,4 1-2 16,0-1 2-16,4 1-6 16,-4-4-3-16,3 0-6 15,1 3-2-15,3-2 5 0,0-1 5 16,3 0-2-16,5-3 2 15,-1-6-3-15,0-3 0 16,0-3-3-16,0-4-2 0,-3-3 5 16,-4-6 1-16,-4 4 2 0,-6 5 0 15,-4-6-2-15,-4 4-1 32,-7 5-3-32,-6 7 1 15,-8 6-2-15,-7 7-1 0,0 5 1 16,0 4 1-16,8 3-1 15,3 3-1-15,6 3-2 16,12-3 1-16,10 1 3 16,10-5 1-16,12-5-1 15,9-6 1-15,5-7 2 0,2-3 2 16,1-7 5-16,-4-5 3 16,-3-7-6-16,-4-3-1 15,-6 0-2-15,-8-3 1 16,-7 0-2-16,-7 0 2 15,-7 0-4-15,-7 3-2 16,-8 3 0-16,-6 7-1 0,-7 5 0 31,-4 7 0-31,0 10 0 16,0 5 0-16,4 4-3 16,7 3 0-16,10 0 2 0,8 9 0 0,13-6-2 0,11 1 0 15,11-4-1-15,10-4 3 16,1-5 2-1,2 3 2-15,-2-13 3 16,-5-6 1 0,1-13 3-16,0-3 4 0,-4 0-8 0,0-6-1 15,-6-3-1-15,-8 0 2 16,-7-7-3-16,-7-2-2 16,-7-4 0-16,-4 3 1 15,1 7-1-15,-5 9 2 16,-6 13-2-16,-3 18-1 15,-5 10-2-15,-2 6-1 16,-1 9-1-16,4 1 3 16,6 2 2-16,8 1 2 15,7 6-4-15,11-6-1 16,6-4 1 0,8-3 2-16,7-9 0 15,-1-6 2-15,5-10 0 16,2-9 3-16,5-12-3 15,2-7 0-15,1-7 1 16,0 1 0-16,-7-3 0 0,-11-1 2 16,-14-8-3-16,-14 5 0 15,-14-6-1-15,-11 7 1 0,-3 9-4 32,-11 15-2-32,-7 20 2 15,-10 5 2-15,-1 7-2 0,8 7 0 16,3 2 1-16,10 4 0 15,15 2-5-15,10 1 1 16,11-4 0-16,14 4-1 16,15-7 4-16,13-3 0 15,7-9 3-15,1-9 1 16,-1-4 1-16,0-12 0 16,-3-13 2-16,0-9 1 15,-4-1-1-15,-7-2-1 16,-10 0-1-16,-11-1 2 15,-10 1-3-15,-8 0-2 16,-7 6 0-16,-6 6-1 16,-8 12 0-16,-3 11 2 15,-8 5-6-15,1 10 1 16,3 0 1-16,7 12 1 0,4 3-2 16,11 4 2-16,9-7-1 15,8 7-2-15,15-7 3 16,6-9 0-16,7-6 1 15,4-7 2-15,-1-9-1 16,5-9-1-16,-1-13 5 0,4-9 1 0,3-4-2 16,-3-2-1-16,-7-1 3 15,-11 0 1-15,-14-2-3 16,-11-1-1 0,-6 6-1-16,-8 10 1 15,-7 10-2-15,-3 15-1 0,-3 9-2 16,-8 13-1-16,3 0 2 15,5 3 0-15,6 0-4 16,11-3 1-16,14 6 2 16,10-6 3-16,8-3-2 15,7-3 0-15,-1-7 1 16,5-9 0-16,2-9 2 16,1-4 1-16,0-6 1 0,-4-3 2 15,-10-3-3-15,-8 0 0 16,-10 0 3-16,-7 3 1 15,-7 3-3-15,-3 10-3 16,-1 3-3-16,0 6 1 16,8 3-4-16,-1 0 1 15,8 3 0-15,-1 1-1 16,8-1-29-16,3 0-13 16,3 3-33-16,4 1-13 15,8 2-93 1</inkml:trace>
  <inkml:trace contextRef="#ctx0" brushRef="#br0" timeOffset="21609.23">30709 8859 268 0,'-3'-16'101'15,"-1"10"-78"-15,-3-4 22 0,4 4 6 0,-4 3-5 16,-4 0 0-16,-3 3-12 15,-4 3-6-15,-6 6-16 16,-12 10 1-16,-10 16 1 0,-10 27 1 16,-4 11 4-16,7 8 0 15,7 10 1-15,15 6-7 16,9 4 0-16,19-14-8 16,20-8-3-16,19-4-1 15,10-3 1-15,3-6-1 16,-3-16 2-16,0-6 0 0,-4-19 1 15,-3-15-5-15,-4-14-1 16,-7-5-39-16,-6-4-15 16,-8 1-18-16,-4-4-5 15,-6 1-87 1,3 5-43-16,0 1 104 16</inkml:trace>
  <inkml:trace contextRef="#ctx0" brushRef="#br0" timeOffset="22258.413">30730 9257 252 0,'-10'-3'93'0,"10"0"-72"0,-4 0 14 15,4 3 2-15,0-7-4 16,-3-2 1-16,-1 0-11 16,1-1-3-16,3 1-12 15,3-1 4-15,8-5 1 0,10 5-2 0,11-9-1 16,7 7-6-16,3-1-3 16,0 7 8-16,-3 6 6 15,-7 6 2-15,-7 10 1 16,-8 9 2-1,-13 6 2-15,-8 1-8 0,-13 2-3 16,-12 7-2-16,-6 3 1 16,-4 3-3-16,0-3 1 15,8 3-3-15,2-9 2 16,8-7-6-16,7 0-1 16,7-6 0-16,11 0 2 15,10-6-1-15,7-3 2 16,7 3-4-16,11-4 0 15,0-2 3-15,0-1 1 0,-1-2-1 16,1-7-2-16,0-3 1 16,-4-3-1-16,1-3-25 15,-5-1-10-15,-2 4-26 16,-8-3-12-16,-4 3-89 16,-3 0-62-1,-3-4 98-15</inkml:trace>
  <inkml:trace contextRef="#ctx0" brushRef="#br0" timeOffset="22788.858">31422 9508 284 0,'7'-35'107'0,"-3"17"-83"0,3-11 21 16,-4 14 5-16,4 5-7 15,0-2-1-15,0 2-10 16,-3 4-3-16,-1 9-16 0,-6 13-1 0,-4 18-1 0,-7 17-6 16,-8 5-1-16,-6 0-2 15,4 4 1-15,-1 0-2 16,4 2 2-16,7-2-7 16,3-4-1-16,11-12-36 15,4-9-13-15,6-13-25 16,1-10-9-16,-1-6-56 15</inkml:trace>
  <inkml:trace contextRef="#ctx0" brushRef="#br0" timeOffset="23335.9">31612 9448 280 0,'-10'-9'104'0,"13"9"-81"0,4-10 7 0,0 10-1 16,4-3-1-16,3-3 3 16,4 12-8-16,3-3-1 15,4 7-13-15,3-1-3 0,0 4-2 16,0-1 0-16,1-2 0 15,-1-4-27-15,0 0-11 16,-3-6-93 0,-1 0-71-16,1 0 72 15</inkml:trace>
  <inkml:trace contextRef="#ctx0" brushRef="#br0" timeOffset="23743.112">32113 9128 280 0,'-24'-28'104'0,"17"16"-81"0,-4-1 9 0,11 7-2 15,0 0-14-15,7-4-4 16,4 1 4-16,10-1 1 16,14 7-8-16,11 6 3 0,0 7 2 15,0 9 4-15,-4 9 1 16,-10 6 7-16,-8 1 4 15,-9 9-3-15,-15-4-2 16,-11 8-2-16,-14 2-3 16,-13 0-8-16,-8-3-3 15,0 0-7-15,0-9-2 16,4-1 0-16,-1-2 2 16,8-1-3-16,7-6-2 15,7 1-1-15,10-4 3 0,11 0-2 16,7-3-1-16,7-3 0 15,7-4 3-15,8-5 0 16,6-7 3-16,4 3-6 0,-1-3 1 0,-2-3-32 16,-1-3-14-16,0-3-28 15,-3 6-10-15,0 0-74 16</inkml:trace>
  <inkml:trace contextRef="#ctx0" brushRef="#br0" timeOffset="24071.183">32628 8806 316 0,'-3'-4'121'0,"3"14"-95"0,0 9 18 0,0-7 0 16,3 23-4-16,1 21 0 16,3 13 1-16,0 6 1 15,4 16-23-15,-1 25-4 0,-6 0-1 16,-4 0-8-16,-4 10-3 16,-6-10-2-16,-1-16 1 15,-3-12-1-15,0-16-1 16,0-16-15-16,0-2-5 15,0-14-28-15,-1-8-11 16,-2-7-44-16,-4 3-20 16,-8-3-20-16</inkml:trace>
  <inkml:trace contextRef="#ctx0" brushRef="#br0" timeOffset="27758.992">21054 14289 216 0,'-11'-25'82'0,"8"13"-64"0,-8-7 0 0,8 10-3 15,-4-4-9-15,-4-6 2 16,-3 0-3-16,-7 4 2 0,-11-4-4 16,-7-3 7-16,-10 3 3 0,-4-3-2 15,-4 10-1-15,-3-4 0 16,-17 0 1-16,-15 1-1 15,0-4-1-15,-3 0-1 16,-18 0 2-16,-10 10-1 16,-1 6 0-16,-6 3-3 15,-15 3 1-15,7 13-4 16,-3 2 0-16,-10 1 3 16,10 3 1-16,-1 0-3 15,-6 3-1-15,0 3 3 16,18 1 3-16,-1-7 0 15,-7-1 0-15,11 5-3 16,11-4-1-16,3 3-3 16,0 6 1-16,4 0-2 0,14 7 2 31,17 6-4-31,11-3 0 16,14-1 1-16,14 1 0 15,11 0-3-15,14 3 2 16,10 0 5-16,19 6 2 15,16 3 0-15,19 0 1 16,24 13-4-16,7-3 0 16,21-7 1-16,18 1 2 0,4 2-3 15,27 4-2-15,15-3 2 16,14-7 0-16,25-12 3 16,20-16 3-16,8-6-4 15,28-19-1-15,-3-10-2 16,21-2 1-16,3-10-2 15,-7 3 2-15,11-3-4 16,-25 9 0-16,14 4 1 16,-28 6 0-16,10 3 0 15,-27 3 2-15,3-3-1 16,-18 0 2-16,-11-22-4 16,-6-9 0-16,-25-7 1 15,-22-15 2-15,-16-10-1 16,-26-28-1-16,-39 3-2 15,-38 4 1-15,-39 2-10 0,-32-6-5 16,-56 1-1-16,-32 5 2 0,-49 7 2 16,-22 15 3-16,-42 10-5 0,-10 9-3 15,-11 7-15-15,-14 3-6 16,13-1-54-16,-6 4-23 16,-17-7 10-1</inkml:trace>
  <inkml:trace contextRef="#ctx0" brushRef="#br0" timeOffset="29713.078">18228 14675 200 0,'0'0'74'0,"4"0"-58"0,-4 0 23 0,0 0 4 16,0 0-4-16,0-3 0 16,-4-3-9-16,1-1-2 15,-1-2-15-15,4 0-1 0,0-1-1 16,0 1 0-16,0 3 1 15,0 2-4-15,0 4 0 16,-4 4-3-16,1 2 2 16,-1 3-4-16,1 4-2 0,-4-1 4 15,0 4 4-15,0-3-1 16,3 5 1-16,1 1-3 16,-1 3-1-16,4-6-6 15,4-1 1-15,3-2 0 16,3-7 0-16,4-3 2 15,4-6 1-15,0-3 5 16,-1-7 3-16,-3-2 0 16,-3-1 1-16,-7-6-2 15,-4 3 1-15,-8 7-2 16,1-4 0-16,-3 0-3 0,-1 4-1 16,-3-1-3-16,0 4 1 15,0 3-4-15,-4 6 0 16,1 6 1-16,-1 3 2 15,0 4-1-15,4 3-1 16,0 2-2-16,4 4 1 16,3 3 1-16,7 1 2 15,3-5 1-15,8-2 1 16,3-6 0-16,3-7 2 16,5-6 1-16,-1-6 3 15,0-7-3-15,0-6-2 16,0-2 2-16,-3-5 0 0,-4 1-1 15,-7 3-1-15,-3 0-1 16,-8 1 0-16,-3 2-2 16,-7 3-2-16,0 0 1 15,-4 13 1-15,-3 3-1 16,0 3 2-16,0 13-4 16,-1 0-2-16,1 6-1 15,4 3 3-15,6 3-2 16,4 0 1-16,7-3 0 15,7-3 0-15,4-6 2 16,3-4 0-16,3-5 0 0,1-4 0 16,3-6 4-1,0-10 2-15,4-3 0 16,0-5-1-16,-8-5-3 0,-3 1-2 16,-3 0 3-16,-7 0 2 15,-8 3-2-15,-3-3-2 16,-4 6 0-16,-3 7 1 15,-3 2-1-15,-1 4-1 16,0 12-2-16,-3 4 1 16,0 2 1-16,3 7 0 15,4 9-3-15,4 4 2 16,3 2-1-16,3-2-2 16,8 5 0-16,3-5 3 0,7-7 0 15,0-3 1-15,4-7 0 16,3-2 2-16,3-10 1 15,5-12 3-15,-1-7-3 16,-3-12 0-16,-4-4-1 16,-7-2 1-16,-4 2 0 15,-10 4 3-15,-7 3-3 16,-7 0 0-16,-3 3-1 16,-5 6 1-16,1 7-4 15,0 9-2-15,0 3-1 16,0 7 3-16,0 2-2 15,3 10 1-15,4 6 2 16,3 4 0-16,8 2-3 16,3 1 0-16,3-7 2 0,8-6 0 15,3-3 1-15,4-4 0 16,3-8 2-16,4-11 1 16,3-14 1-16,0-4 0 15,-3-10-2-15,-4 1 1 16,-11 0 2-16,-6 2 2 15,-8 1-3-15,-10 6-1 16,-3 3-1-16,-1 7 1 0,-3 9-4 16,-4 6-2-16,4 3-1 15,0 7 3-15,0 2 0 16,7 4 3-16,3 0-3 16,4-3-2-1,7-4-3-15,3-2 1 0,8-10 5 16,0 0 2-16,3-10 0 15,0 1-2-15,0-10 3 16,0 3 0-16,0-6 1 16,-3 0 2-16,-4 4-1 15,-7-1 0-15,0 9-3 0,-7 1 1 16,0 9-2-16,-4 9-1 16,1 1 1-16,-1-1-1 15,0 7-3-15,4 0 0 16,0-1-16-16,4-2-7 15,-1-1-42-15,8-5-19 16,3-7-67-16,10-4-29 16,8-8 35-1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9-09-02T16:51:21.784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25442 5491 256 0,'-10'-12'96'0,"6"5"-75"0,-3 1 10 0,4 3 1 16,-1 3-5-16,-3 0 2 15,0 0-1 1,0 3 0-16,0 0-15 0,-4 4 5 0,1 2 3 16,-4 4-7-16,0 9-1 15,-1 9-5-15,1 10-3 16,0-1 0-16,4-2-1 16,3 0-2-16,7-10-2 15,3-6 7-15,8-10 5 16,3-2-2-16,3-7 2 15,1-6-5-15,3-4 1 16,0-2-3-16,1-7 2 0,-1-6 0 16,0-6 1-16,-3-9-2 15,-4 5-1-15,-7-2 1 16,-7 2 3-16,-7 4 0 16,-4 6 0-16,-3 0-3 15,-4 7-1-15,-6 5-3 16,-1 7 1-16,-3 6-2 15,-4 10 2-15,4 12-4 16,3 12 0-16,4 10-1 16,10 1 0-16,11-5 2 15,7-5 0-15,7-7 0 16,8-2 2-16,2-11-1 16,1 1 2-16,3-9 0 0,4-4 3 15,3-6-1-15,4-9 0 16,-4-10-1-16,1-16 2 15,-8-12-3-15,-7-3 0 16,-10 6 1-16,-15 0 0 16,-10 3-5-16,-11 4 1 31,-7 5 0-31,1 14 0 16,-8 11-3-16,-3 14 2 15,-4 11-1-15,-4 26 0 0,4 19 2 16,8-3 0-16,6-1 0 15,14-9 0-15,11-6-3 16,14-6 2-16,11-7 1 16,7 1 2-16,6-14-1 15,5-8 2-15,2-4 0 16,8-12 3-16,4-7 1 16,-1-9 3-16,0-18-3 15,-3-14-2-15,-10-5 0 16,-12 2-1-16,-13 1-2 15,-18 6 1-15,-14 3-2 16,-15 3-1-16,-6 9 1 0,0 16 1 16,-8 13-3-16,-3 12 0 15,-3 13 1-15,3 13 0 16,7 15-3-16,7 3 2 16,15 0-1-16,13 6 0 15,18-9 0-15,14-12 0 16,11-10 4-16,3-6 1 15,4-3-4-15,0-13 1 16,3-3 2-16,8-13 3 0,-1-18 0 16,-3-23 2-16,-4-2-2 0,-13 3 2 15,-12 6-4-15,-17 3 0 16,-14 3-1-16,-11 3 1 16,-10 1-2-16,0 18 2 15,0 13-4-15,-1 12-2 16,1 10-1-16,0 6 0 15,6 18 0-15,5 14 0 16,6 2 3-16,11 1 2 16,11-14 0-16,6 1-1 0,8-9-2 15,3-7 1-15,4-9 1 16,3-10 0-16,7 1 0 16,4-10 2-16,0-13-1 15,0-12 2-15,-1-16 0 16,-6-9 1-16,-7 0-2 15,-11 3 1-15,-11 3-2 16,-13 3 2-16,-15 4 0 16,-10 8 3-16,-7 11-5 15,-1 8-1-15,1 10-2 16,0 16-2-16,-4 6 0 16,3 12 3-16,5 16-2 15,6 7 1-15,11-1 0 0,10-5 0 16,15-8 0-16,10-5-2 15,7-10 3-15,7 0 0 16,4-9 1-16,3-9 2 16,7-10-1-16,4-13-1 15,0-12 1-15,0-13 1 16,-7-12 1-16,-11-6 1 16,-14 6 0-16,-14 3 0 15,-14 6-5-15,-14 3-1 16,-7 4 5-16,-4 9 3 15,0 9-6-15,0 16-1 16,-3 9-3-16,0 13 0 16,3 13 3-16,3 15 0 15,12 6-2-15,13-5 0 16,15-1-1-16,10-13 3 0,7-5-2 16,7-7 1-16,4-6 2 15,3-10 2-15,4-9 1 16,3-3 1-16,1-16-2 15,-1-19-2-15,-3-15 3 16,-11-6 2-16,-7 8-4 16,-14 1-3-16,-14 3 3 15,-14 3 3 1,-11 4-1-16,-7 11-2 16,1 20 0-16,-1 15 1 15,0 7-6-15,0 15 1 16,4 19 1-16,7 9 1 15,7 7-2-15,14-6 0 16,10-7 2-16,11-9 0 16,7-7 1-16,8-9 0 15,6-3-3-15,7-9 2 16,4-7 3-16,0-9 3 16,0-13-2-16,-4-12-2 15,-7-13 0-15,-10-9 1 16,-14-3 1-16,-15 6 3 15,-14 3-12-15,-13 6-3 0,-8 10 10 16,-3 12 9-16,-1 13-7 16,1 12-1-16,3 17-4 15,4 8-2-15,7 13 0 16,6-3 0-16,8-3 3 16,11-7 2-16,10-6-2 15,3-9 0-15,8-3 1 16,3-7 2-16,7-6-1 15,4-3 2-15,4-12-4 16,-1-16 0-16,-3-10 3 0,-8-3 1 0,-10 4 1 16,-10 2 0-16,-11 4-2 15,-11 12 1-15,-7 0-2 16,-3 16-1-16,0 6-2 16,3 16 1-16,1 12 1 15,2 1 0-15,5 5 0 0,3-2 0 16,7-1-3-16,3-5 0 15,8-4 2-15,3-7 0 16,7-2-2-16,3-3 2 16,8-7 1-16,7-6 0 15,0-9 0-15,-1-10 2 16,1-10 1-16,-7-8 1 16,-7-4-2-16,-11 0-2 15,-11 4 3-15,-7 2 0 16,-10 7-1-16,-7 9 1 15,-7 10-4-15,3 15-2 16,0 7-1-16,4 15 3 16,3 3-2-16,8 4 1 15,3-4 0-15,7-3 0 16,7-3 0-16,7-6 0 0,7-6 2 16,3-7 2-16,1-9-1 15,3-10 2-15,0-9 0 16,-3-6 1-16,-7-6-2 15,-8 9-2-15,-3 3 3 16,-7 6 0-16,-4 6-6 16,1 7 0-16,-1 3-10 15,4 0-4-15,4 3-29 16,3 1-12-16,3 2-34 16,4 3-12-16,7 7-93 15</inkml:trace>
  <inkml:trace contextRef="#ctx0" brushRef="#br0" timeOffset="3998.801">25058 2967 184 0,'7'-15'68'0,"0"8"-52"0,4-5 19 0,-1 5 5 15,-3-2-3-15,-3 3 3 16</inkml:trace>
  <inkml:trace contextRef="#ctx0" brushRef="#br0" timeOffset="4270.889">25100 2911 473 0,'-10'9'39'0,"-12"13"-3"16,-2 3-9-16,-1 3-3 16,-3 16-4-16,0 13-1 15,3 12-6-15,0 3-3 0,4 0 1 16,3 6 0-16,8-2-1 16,6 8 1-16,8-8-4 15,6-7-2-15,8-13 0 16,3-9 1-16,7-9-3 15,4-7-2-15,-4-9 2 16,-3 0 0-16,-4-10 3 16,-3 1 3-16,-8-4 0 15,-2-2 0 1,-8-1-16-16,-4-3-6 16,0 0-46-16,-3 0-21 15,0-3-80 1,7 0-64-16,4-9 89 15</inkml:trace>
  <inkml:trace contextRef="#ctx0" brushRef="#br0" timeOffset="4639.341">25054 3472 312 0,'-3'0'118'0,"3"0"-92"0,7 6 13 15,0-6 0-15,7 0-8 16,11-6-1-16,3 3-12 0,4-3-6 0,3-1-7 16,-3 1-4-16,-4 0 2 0,-3 3-2 15,-4 3 2-15,-4-7-2 16,-2 4-1-16,-1 3-6 16,0-6-4-16,0 3-43 15,0 0-20-15,0 0-83 16</inkml:trace>
  <inkml:trace contextRef="#ctx0" brushRef="#br0" timeOffset="5351.71">25428 3102 264 0,'7'-6'99'15,"-3"3"-77"-15,3-4 13 0,-4 4 3 0,4-3-5 16,1 6 3-16,-1-3-7 15,3 0-3-15,4 0-14 16,4-1-1-16,7-2 2 0,6 3-5 16,8 3 0-16,0 0-2 15,-4 0-1-15,-3 0 1 16,-4 9 3-16,-3-2 5 16,-7 5 3-16,-8 1 2 15,-3 6 3-15,-7 9-6 16,-3-9-1-16,-1 6-9 15,-3 0-2-15,-4 0-2 16,1-3 1-16,-1 0-2 0,1-3 2 16,-1-4-4-16,4 1-2 15,4 0 2-15,3-7 0 16,7 7-2-16,3-7 2 16,4 1 1-16,4-1 0 15,0 0 2-15,-1 4 1 16,1 6 1-16,0-7 0 15,-1 4-5-15,-3 3 1 16,-3 3 0-16,-8-4 2 16,-3 8-1-16,-3-8 2 15,-1 7 4 1,-3-6 6-16,-7 6-5 16,-3-3 0-16,-5 0-6 15,-2 0-2-15,-5 0 0 16,1-9 2-16,-4 2-1 15,4-5 2-15,4-7-4 16,6 6 0-16,4-6-17 16,7 1-5-16,7-4-40 15,10 0-14-15,8 0-53 16,7 0-20-16,-1-4 9 16</inkml:trace>
  <inkml:trace contextRef="#ctx0" brushRef="#br0" timeOffset="5593.076">26197 3519 384 0,'-10'-19'145'0,"10"10"-112"0,0 6 19 0,0 3 0 15,0 0-18-15,0 0-2 16,-4 3-15-16,-3 16-3 15,-3 3-8-15,-8 22-4 0,-3 21-1 0,0-5 1 16,-4-1 1-16,0 4-1 0,0-9-2 16,4 5-35-16,7-12-16 15,4 3-60-15,13-12-25 16,4-10-23-16</inkml:trace>
  <inkml:trace contextRef="#ctx0" brushRef="#br0" timeOffset="7703.42">26430 3143 212 0,'0'-10'82'0,"0"-2"-64"0,4 2 15 16,-4 4 4-16,0-3-4 15,0 9 3-15,0-3-5 0,-4-4-1 16,1 7-17-16,3-3 3 0,0 3 2 15,0 0-6-15,7 0-2 16,3 0 1-16,8-6 0 16,10 6-1-16,4-3-1 15,7 3-3-15,-4 0-1 16,0 3 1-16,-7-3 1 16,-6 9 5-16,-8 1 5 15,-7-1 0-15,-7 10 1 16,-7 6-5-16,-7-3 0 15,-8 0-4-15,1-3 2 16,0 6-6-16,3-6-3 16,1-1-1-16,3-2-1 0,3 3-3 15,4-6 0-15,4 2 2 16,6 1 2-16,4-7 0 16,7 4-1-16,4-1 1 15,7-2 1-15,-1 2-3 16,4 1 0-16,-3 6 1 15,0-7 2-15,0 7-1 16,-8-3-1-16,1-4 1 0,-4 7-1 0,-3-6 6 16,-4-1 6-16,-7 1 5 15,-4-4 4-15,-3 1-11 16,-7-4-6-16,-4 0-2 16,-10 3 0-16,-11 1-3 15,-7 6 0-15,1 2-1 16,2-2-2-16,8-3 0 15,7-4 3-15,10 0-35 16,7-2-16-16,11-4-28 0,11-3-11 16,10-3-88-1</inkml:trace>
  <inkml:trace contextRef="#ctx0" brushRef="#br0" timeOffset="8031.502">26949 2836 356 0,'7'-13'134'0,"3"10"-104"0,12 9 12 0,-5 0-4 0,4 7-6 15,8 6 1-15,2 15-3 16,1 1 1-16,0 18-17 15,-4 25 1-15,-3 7 1 0,-8 6 3 16,-10 0 1-16,-7 3-5 16,-10 3-1-16,-11-6-6 15,-8-6-3-15,-6-16 0 16,-4-10-1-16,-3-8-5 16,3-8 1-16,4-2-35 15,7-3-15-15,-1-4-42 16,8-2-18-16,11-1-75 15</inkml:trace>
  <inkml:trace contextRef="#ctx0" brushRef="#br0" timeOffset="11063.054">21047 15541 200 0,'-4'-4'77'0,"1"1"-60"0,3-3 6 16,0 3-1-16,-4-3-12 0,1-1-3 16,-4-2-4-1,0 0 0-15,-1-1-2 16,1 1 4-16,-3-4 4 0,-8 1 4 0,-3-1 2 16,-7 1-4-16,-7-1 1 15,-8 0-5-15,-3 1 1 16,0-1 1-16,1-2 5 15,-5 5-4-15,-3-2 0 16,-10-4-4-16,-11 0 1 16,0 4-4-16,3-1 0 15,1-2 1-15,-8-1 0 16,-10 0-2-16,-8-3-2 16,8 7-2-16,0-4-1 0,-11 1 2 15,-10 2 0-15,3 4 3 16,4-1 1-16,-11 1-1 15,-7 3 1-15,4-1 0 16,6 7 3-16,-6-3-1 0,-8 3 2 16,8 3-6-16,7 10-1 0,-1 2 0 15,-6 11 0-15,-1 8 0 16,11 10 2-16,8 6-1 16,-1 0-1-16,-21 13 1 15,11-10-1-15,17 4 2 16,11-1 3-16,17 4 0 15,8 2 0-15,6-2-6 16,12 0-1-16,6-4 5 16,11-3 3-16,14 1 3 15,10 2 2-15,15 1-3 16,17 2 0-16,25-2-3 16,25-4 0-16,10-6-3 15,11-6-2-15,24 3 3 16,8-4 0-16,7-5-4 15,24-1-1-15,-7 7-2 0,25 3 3 16,0 6 2-16,14 7 2 16,7-4-1-16,0-3-2 15,18-12 1-15,-3-10-1 16,16-12 2-16,8-7 1 16,0-9-1-16,14-13-2 15,-10-15 1-15,17-19 1 16,-18-9-1-16,15-4-1 15,-29 1 1-15,11-7 1 16,-28-10-1-16,-7-11-1 16,-15-1 1-16,-31 13-1 0,-25 3-3 15,-14 3 2-15,-21-13 1 16,-25-9 0-16,-28 3 2 16,-39 7 1-1,-35-7-1-15,-28-9-2 0,-57 0-10 16,-32 15-6-16,-45 10-23 15,-18 22-10-15,-43 15-25 16,-3 13-9-16,-7 25-39 16</inkml:trace>
  <inkml:trace contextRef="#ctx0" brushRef="#br0" timeOffset="13100.693">18069 15907 236 0,'-3'0'90'0,"3"0"-70"0,-7 7 13 0,7-7-1 16,-4 3-6-16,1-3-1 15,-1 3-7-15,1 0-3 16,3 0-9-16,0 0-2 0,7 0 0 16,0 1 0-16,7-4 0 15,-4 0-2-15,8-4 1 16,-4 1 4-16,0-3 4 16,-3 3 0-16,3-6 3 15,-3 2 4-15,-4-8 1 16,0 2 1-16,-7-3 2 0,-7-2-1 15,-4 2-1-15,-3 3-8 16,0 7-3-16,3 3-5 16,-10 9-1-16,3 0-3 15,-6 10-1-15,3 0 1 16,-1 6 0-16,5-3-3 16,3 3 2-16,3-4 1 15,8 1 0-15,-1-3 2 16,15-4 1-16,-1 4-1 0,15-7 1 15,-4-5 0-15,7-4 1 16,-7 0 0-16,4-4 2 16,-4-2 1-16,0-13 3 15,-3 4-1-15,-4-14 2 16,-3 8 3-16,-11-11 3 16,-7-9-7-16,-7 1-1 15,-8 5-5-15,-6 7-3 16,-4 9 0-16,-3 10-1 15,0 15-3-15,10 7 2 16,4 2-1-16,3 17-2 16,4-7 0-16,11 6 3 15,-1-9 0-15,18 6 1 0,0 0 2 16,15-6 1-16,-8-3-4 16,11-3 1-16,-8-4 2 15,5-2 3-15,-5-1 0 16,1-12 2-1,-4-3-4-15,-3-7 0 16,-4-2 1-16,-7-17 2 16,-4-15-1-16,-6 0 2 15,-11 0-4-15,-7 6 0 16,-8 7-3-16,1 9-1 0,-4 9 1 16,1 13 2-16,-1 16-6 15,11 8 1-15,3-2-1 16,8 22 2-16,-1-10 1 15,14 7 1-15,1-7-3 16,17-2 2-16,-3 2 1 16,10-6 2-16,-7-3-1 15,7-6 2-15,-6-4-2 16,6-12 2 0,-7 6 0-16,4-15 1 15,-4 0-2-15,-7-16 1 0,-3 3 0 0,-8-19 3 16,-6-12-3-16,-8 2-2 15,-3 11 0-15,-7 8-1 16,-1 10-3-16,-2 10 0 16,-1 15-1-16,7 16 3 15,1-4-2-15,-1 23 1 16,4-7 0-16,7 7 0 16,3-7 2-16,12 4 0 15,-1-7 0-15,10 0 0 16,-3-6 0-16,8-9 0 0,-5 2 0 15,8-11 0-15,-4-4 2 16,4-10 3-16,-4 1 0 16,-3-13 0-16,-1 3-6 15,-10-22 1-15,-7-12 2 16,-7 3 3-16,-3 9-4 16,-5 7-1-16,-6 8 0 15,0 11 0-15,-4 9-5 16,-3 15 1-16,4 13 2 15,6 3 3 1,4-6-2-16,7 18-2 16,3-8-1-16,8 2 3 15,-1-3 0-15,11 4 1 16,0-11-3-16,4 1 2 16,-4-6 3-16,4-10 1 15,-1 4 1-15,1-20 0 16,-4 10 0-16,-3-22 2 15,-1 4-1-15,-6-20 0 0,-8-12-3 16,-3 6 1 0,-3 9 0-16,-4 10 3 15,-8 16-5-15,5 15-3 0,3-3-4 16,-7 29 1-16,3-10 1 16,7 6 2-16,1-6 1 15,10-3 1-15,0-7 0 16,14 4 0-16,-4-7 0 15,8-12 2-15,-4 3 1 16,4-22 1-16,3-9 0 0,-3-4 2 16,-8 7 1-16,-3 6 3 15,-7 10-5-15,-3 12-3 16,-4 9-1-16,-4 4-1 16,1-1-3-16,2 1 2 15,1-1-1-15,4 1 0 16,-1-4 2-16,1-3 0 15,3 1-3-15,-4-1 0 16,4 0-7-16,0-3-2 16,0-3-11-16,0 7-5 15,0-7-29-15,4-7-14 16,-4 7-37-16,7-9-15 16,7 0-44-1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9-09-02T16:53:09.310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13547 6959 220 0,'-4'-16'85'0,"4"3"-66"0,0 1 21 0,0 12 7 0,0-6-12 16,0-1 0-16,-3 1-3 16,-1 0 2-16,-6 0-18 15,2-1 4-15,-6 7 3 0,4 0-6 16,-4 10-2-16,3-4-6 16,-3 13-4-16,3-4-2 15,1 17 0-15,-1-4-2 16,8 16-1-16,3-3 1 15,7-10-1-15,-4 0 2 16,18-9 3-16,-3-3 2 16,21-6 3-16,-7-1-1 15,13-15 0-15,8-16-1 16,-17-3 2-16,-8 4-1 0,4-26 2 16,-11 15-2-16,-7-18 0 15,-3 7-3-15,-15-14-1 16,0 10 1-16,-24-6 1 15,4 10-3-15,-26 18-3 16,15 6 4-16,-11 28 1 0,11-2-2 0,-4 21-3 16,7-3 0-16,7 32-1 15,4-13-3-15,14 9 2 16,4-9 1-16,13-6 0 16,1-3 2-16,28-10 1 15,-8-6 3-15,15-16 1 16,-7 1-1-16,3-29 1 0,-10 3 0 15,-4-22 3 1,1 7-5-16,-15-17-1 16,-4 11 0-16,-17-26 0 0,-21-22-2 15,-14 13-2-15,-1 15-2 16,1 32 1-16,3 19 1 16,11 18 0-16,7-3 0 15,-4 26 2-15,4-7-3 16,3 19-2-16,4-7 2 15,11 10 0-15,-1 0 1 16,15-6 0-16,-1-6 0 16,22-14 0-16,-4-2 2 15,15-19 1-15,-8 0 3 0,4-19 1 16,-7 1-1-16,-4-11 1 16,-4 11-4-16,-6-20 0 15,-4 7 1-15,-17-10 0 16,-1 6-2-16,-21 10 1 15,8 3-4-15,-18 25 0 32,6-3-1-32,-2 26-2 15,2-8 3-15,5 20 0 0,2 0-2 16,5 15 0-16,3-9-1 16,10 3 3-16,1-10 0 15,17-5 1-15,0-4 2 16,18-9 1-16,-8-7-1 15,12-15-2-15,-8 0 5 16,0-25 1-16,-3 3 0 16,-4-7-1-16,0 4-3 15,-17-9 1-15,-1 5-2 0,-24-8 2 16,7 8 0-16,-18 7 1 16,7 6-7-16,-6 19-2 15,6 0 2-15,0 19 1 16,4-6-3-16,7 27 1 15,0-8 0-15,10 12 2 16,1-10 1-16,17 1 1 16,-3-7 0-16,17-9 2 15,-7-4 1-15,11-21 1 16,-4 3 0-16,0-25 2 0,-7 6-1 16,-3-13 0-16,0 7-1 15,-11-10 0-15,-4 7 0 16,-13-3 0-16,-1 2-13 15,-10 23-4-15,3-1 10 16,-7 20 8-16,4-4-3 16,4 16-1-16,3-3-3 15,6 12-2-15,5-6 0 16,14-3 3-16,-4-3 0 16,17-10 3-16,-3-2 1 15,4-23 1-15,-4 7 0 16,-3-10 2-16,0 0-3 15,-15-6 0-15,1 3 1 0,-15 3 0 16,4 4-2-16,-18 8-2 16,8 7-4-16,-4 7 0 15,3-4 0-15,11 6-1 16,0-3-5-16,10-3-2 16,1 1-28-16,13-4-14 15,-2 0-56-15,6-7-24 16,0 4-60-1</inkml:trace>
  <inkml:trace contextRef="#ctx0" brushRef="#br0" timeOffset="800.328">15014 6250 260 0,'4'-25'96'0,"3"9"-75"0,0-6 23 0,0 13 5 16,0-4 0-16,0 1 5 15,-3 2 2-15,-1 1-1 16,-3 6-29-16,-7 6 9 0,-7 10 5 16,-4 9-8-16,-6 9-3 0,-5 16-13 15,1 13-3-15,0 30-3 16,7-8-1-16,3-13-3 15,0 75 1-15,4-34-2 16,11 47 0 0,-1-38-3-16,18 22-2 0,-3-34 1 15,31-4 1-15,-10-25-1 16,25-9 2-16,-15-18 0 16,0-8 1-16,-7-11 0 15,-3-17 0-15,-7-2 0 16,-4-19 2-16,-3 6-8 15,-8-13-3-15,1 4-19 16,-8-7-8-16,1 4-51 16,-4-7-22-16,0 0-115 15</inkml:trace>
  <inkml:trace contextRef="#ctx0" brushRef="#br0" timeOffset="1538.125">15289 6655 348 0,'4'-19'132'0,"-1"6"-103"0,-3-6 18 0,4 10 4 16,0-4-7-16,-4 4 1 16,0 3-5-16,0-1-2 15,0 7-21-15,-4 7-4 0,0 2-1 16,1 7-5-16,-4 21 1 16,-7 7-3-16,3 0 0 15,1-3-1-15,3-3 0 16,3-7-2-16,4-3-2 15,4-6 3-15,6-3 2 16,4-6 0-16,0-4 2 16,4-6-4-16,0-3 0 15,3 0 1-15,3-3 0 16,5-3-2-16,-1-1 1 0,0 1 0 16,0-3 1-16,-6-1-5 15,-1 4 1-15,-7-3-24 16,0 6-10-16,-3-4-37 15,-4 7-15-15,-7 0-76 16,3 7-34-16,-3-7 55 16</inkml:trace>
  <inkml:trace contextRef="#ctx0" brushRef="#br0" timeOffset="1893.581">15540 6498 296 0,'-11'-28'110'0,"15"18"-86"0,-4-2 29 0,3 5 6 31,1-2-7-31,-4 9 1 16,0 0-7-16,7 6-4 15,0 4-23-15,0 18 4 0,0 22 1 16,0 10-6-16,0 12-3 15,0 6-6-15,4 22-1 16,-1 4-1-16,5-7 1 16,-5-9-4-16,1-10-3 0,-1-6 0 15,1-12-1-15,-1-7 2 16,-2-18 1-16,-1-10-4 16,0-9 1-16,0-10-16 15,-4-12-6-15,1 2-33 16,-1-5-15-16,-3 0-51 15,4 2-21-15,-4 7-20 16</inkml:trace>
  <inkml:trace contextRef="#ctx0" brushRef="#br0" timeOffset="2194.979">15861 7003 312 0,'-4'-13'118'0,"8"4"-92"0,-1 6 37 0,1-4 12 15,-4 7-9-15,0 0-2 16,3 10-22-16,5 8-11 16,-5 20-18-16,1 9-4 0,-1 6 1 15,-3 1-6-15,-3 2 0 16,-4 4-2-16,-1 9 1 15,1 3-2-15,0-13-1 16,4-8-19-16,-1-14-10 16,1-15-34-16,3-6-14 15,3-16-44-15,8-16-18 16,7-3-6-16</inkml:trace>
  <inkml:trace contextRef="#ctx0" brushRef="#br0" timeOffset="2571.095">16182 6501 356 0,'-4'-25'132'0,"11"9"-103"0,-3 7 29 15,0-1 6-15,-4 10-12 0,0 0-3 16,0 0-15-16,0 10-4 16,0 5-17-16,0 23-1 0,3 15-1 15,1 4-6-15,3 9-1 16,0-4 0-16,0 4 0 15,0 3-2-15,3-3-2 16,1-3 1-16,-4-4-1 16,0-9-27-16,0-6-9 15,0-6-37-15,0-7-16 0,-3-9-24 16,3-22-93 0</inkml:trace>
  <inkml:trace contextRef="#ctx0" brushRef="#br0" timeOffset="2854.086">16284 5911 376 0,'-3'-3'143'0,"6"10"-112"0,4 8 25 16,0 1 5-16,4 9-10 15,7 22 2-15,6 19-14 0,8 9-6 16,7 19-19-16,0 28-7 0,-1 1 0 15,-6-1 0-15,-11 19 1 16,-10-12-2-16,-11-13-1 16,-7-10-3-16,-7-5-2 15,-4-1-8-15,-3-12-3 16,3-16-49-16,4-16-21 16,0-12-68-16,11-31-105 31</inkml:trace>
  <inkml:trace contextRef="#ctx0" brushRef="#br0" timeOffset="6215.737">949 16011 244 0,'-7'-6'93'0,"7"6"-72"0,-7-13 16 0,7 13 4 16,0-6-2-16,0 6 1 16,-4 0-8-16,4 0-5 15,-3 0-15-15,-1 6 1 0,4 7 3 0,0-4-4 16,4 7-2-16,-1-1-5 15,-3 7-2-15,4-3-1 16,3 0 1 0,0 3-2-16,0-10 2 0,-3-2 0 15,6-10 1-15,-3 0 0 16,4-13 0-16,-1 4 4 16,4-10 5-16,-3-9-1 15,-4 6 1-15,-3 3 1 16,-4-6 2-16,0 6-1 15,-4 0 1-15,1 4-4 16,-4 5 0-16,-1 4-7 0,1 12-3 0,-3-3-4 16,3 13 1-16,0-3 1 15,0 5 2-15,3-5-3 16,1 15 0-16,3-6-1 16,0 3 0-16,0-3 2 15,7-3 0-15,-4-3-3 16,8-7 2-16,-1-3 3 15,12-12 1-15,-8 0-1 0,3-13-2 16,-6 10 3-16,3-10 0 16,0 0 1-16,-10-3 0 15,-4 3-2-15,-11-3-2 16,0 3 1-16,-3 4 1 16,4-1 1-16,-11 10 3 15,3 0-5-15,-14 9-1 16,11 0-2-16,-4 9-2 15,8-2 0-15,3 9 3 16,3-4-2-16,11 4-1 16,0-3 3-16,11-1 0 15,-4-2 1-15,10-4 0 16,-6-2 0-16,14-7 0 16,-4 0 2-16,14-7 1 15,-7 4-1-15,-3-6 1 0,3-1-2 16,-10-5-1-16,-1-1 5 15,-13-3 1-15,-4 4-2 16,-18-4-1-16,8 3-1 16,-11 4 1-16,-1-1-2 15,-6 16-1-15,3-3-2 16,-10 16 1-16,11-4-1 16,2 7 0-16,5 0 0 15,6 15-2-15,4-8 0 16,11 2 0-16,-1-9 3 15,11-1 2-15,-3 1-2 0,10-12 0 16,0-1 3-16,18-9 1 16,-11 0 1-16,4-13 0 15,0 6-2-15,-1-12 1 16,-9 4-2 0,-8-11 2-16,-4 7 0 0,-13-12 3 15,-1 12-3-15,-17-6 0 16,3 3-1-16,-17 12 1 15,7 4-2-15,-4 18-1 16,4-3-2-16,-4 16 1 16,8-6-4-16,6 9 1 15,7 3 0 1,11 10 2-16,0-7-1 16,7-2 1-16,0-1 2 15,11-12 2-15,-4-4-1 16,14-15 2-16,1 0 0 15,2-19 1-15,-2 12-2 16,-5-18 1-16,1 6 0 16,-14-12 1-16,-1 2 0 0,-20 1 0 15,2 3 0-15,-20 9 2 16,11 3-5-16,-19 23-3 16,15-1-2-16,-11 19 3 15,4-6-2-15,4 25 1 16,2-7 0-16,15 13 0 15,-3-9-3 1,13-3 1-16,1-7 0 0,6-12 2 16,1-3 3-16,17-23 2 15,-7 7-1-15,18-25 1 16,-11 7-2-16,4-17-1 16,-7 7 3-16,-8-10 2 15,-2 7 0-15,-23-7 2 16,1 7 0-16,-17 3 1 0,6 3-7 15,-17 18 0-15,3 1-3 16,-17 15-2-16,10 1 0 0,4 12 3 16,-1-7-2-16,19 14-1 15,3-4 0-15,21 3 0 16,0-3 3 0,17-12 0-16,-2 2 1 0,13-15 2 15,-10 0-1-15,13-9-1 16,-2-1 3-16,-8-5 0 15,-11 2 1-15,-2-2 0 16,-8 2 0-16,-14 7 0 16,3-1-9-16,-14 4-4 15,11 0-55-15,-3 3-25 16,-1 0-128 0,11-6-66-16,0 0 140 15</inkml:trace>
  <inkml:trace contextRef="#ctx0" brushRef="#br0" timeOffset="7320.355">1295 15531 236 0,'-11'-28'90'0,"11"28"-70"0,-14-19 21 15,14 16 4-15,-11-3-6 16,1 6 2-16,-8 0-3 16,4 6-2-16,-11 3-19 15,8 1 5-15,-8 2 5 0,4-2-4 16,-7 2 1-16,3-2-4 16,-3-1-3-16,3 0-3 15,-17 4-1-15,10-4-3 0,-7 4-1 16,0 0-1-16,-3 5 2 15,14-8-3-15,-7 15 1 16,3-6-3-16,4 12 0 16,6-9-3-16,1 19-2 15,4-13 1-15,2 13 1 16,-2-7-1-16,6 10-1 16,4-6 3-16,7 21 0 15,0-12-1-15,14 16 1 16,-3-13-2-16,21 7 2 15,-8-4-2-15,12-3 2 0,-5-9-2 16,19 9 2 0,-15-12 2-16,32-1 2 15,-21 1-3-15,39 0-3 0,-22-10 0 16,25 3 1 0,-24-6 1-16,45-3 1 0,-24-3-2 15,28-7 1-15,-25-2-2 16,46-7-1-16,-32 0 3 15,39-9 0-15,-38 0-4 16,52-10 1-16,-35 3 0 16,42-12 0-16,-35 7 0 15,39-14 0-15,53-5 0 16,-22-1 2-16,-10 7-3 16,14-4 0-16,-31 4 3 0,2-1 1 15,5-2-4-15,-18 3 1 16,-4-1 0-16,11-2 2 15,-22 12-1-15,-6-7 2 16,-4 1-4-16,0 3 0 16,-11 0 1-1,-13 0 2-15,-4 0-3 0,-1 0 0 16,-13 0 3-16,-7 3 1 16,-15 0-4-16,-10-3 1 15,-14 9 0-15,-7-3 2 16,-18-3 1-16,-7-3 1 0,-10-3-2 0,-11-3 1 15,-18-4-2-15,-10 4-1 16,-11 3 1-16,-3 3 1 16,-8 3-1-16,-10 0-1 15,-25 3 3-15,1 3 2 16,-5-3-7-16,-16 1 0 16,-15 8 2-16,3 1 4 15,-21-1-6-15,-6 7 0 16,6 3 0-16,-14 3 1 15,-3 0 3-15,7 1 1 16,-11-1 1-16,4-3 0 16,-1 0-7-16,-9 0-2 0,13 0 4 15,0 0 2-15,-3 0 1 16,7 6 1-16,13-3-7 16,-9 13 1-16,-4-4 3 15,17 7 4-15,4-6-6 16,-4-4 0-16,8-6 2 15,13-6 2-15,12-9-3 16,2-7-1-16,8-3-21 16,0-3-10-16,10 0-60 15,18 0-25-15,11-7-95 16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9/2/2019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765566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9/2/2019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96008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9/2/2019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26267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9/2/2019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26216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9/2/2019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147984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9/2/2019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2703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9/2/2019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18199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9/2/2019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35406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9/2/2019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11786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C7870F65-632F-4004-BDC8-3A66322F913F}" type="datetimeFigureOut">
              <a:rPr lang="en-US" smtClean="0"/>
              <a:t>9/2/2019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87430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9/2/2019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67539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C7870F65-632F-4004-BDC8-3A66322F913F}" type="datetimeFigureOut">
              <a:rPr lang="en-US" smtClean="0"/>
              <a:t>9/2/2019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042866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7" Type="http://schemas.openxmlformats.org/officeDocument/2006/relationships/customXml" Target="../ink/ink3.xml"/><Relationship Id="rId2" Type="http://schemas.openxmlformats.org/officeDocument/2006/relationships/customXml" Target="../ink/ink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png"/><Relationship Id="rId5" Type="http://schemas.openxmlformats.org/officeDocument/2006/relationships/customXml" Target="../ink/ink4.xml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2.png"/><Relationship Id="rId4" Type="http://schemas.openxmlformats.org/officeDocument/2006/relationships/customXml" Target="../ink/ink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ustomXml" Target="../ink/ink6.xml"/><Relationship Id="rId7" Type="http://schemas.openxmlformats.org/officeDocument/2006/relationships/image" Target="../media/image16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Relationship Id="rId6" Type="http://schemas.openxmlformats.org/officeDocument/2006/relationships/customXml" Target="../ink/ink7.xml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7E1829-8405-4BBD-A763-DEE59F26F51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7279" y="758952"/>
            <a:ext cx="10270375" cy="3566160"/>
          </a:xfrm>
        </p:spPr>
        <p:txBody>
          <a:bodyPr>
            <a:normAutofit/>
          </a:bodyPr>
          <a:lstStyle/>
          <a:p>
            <a:r>
              <a:rPr lang="en-US" sz="11500" b="1" u="sng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Unit 7</a:t>
            </a:r>
            <a:br>
              <a:rPr lang="en-US" sz="115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49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Solving Systems of Equations by Graphing</a:t>
            </a:r>
            <a:endParaRPr lang="en-US" sz="115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B72FCAF-EFC0-4C66-8A32-B4023D38584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Algebra 1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4C15FAC-AA89-4804-B85E-1632CA6095A8}"/>
              </a:ext>
            </a:extLst>
          </p:cNvPr>
          <p:cNvSpPr txBox="1"/>
          <p:nvPr/>
        </p:nvSpPr>
        <p:spPr>
          <a:xfrm>
            <a:off x="5637068" y="2971800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US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5" name="Ink 4">
                <a:extLst>
                  <a:ext uri="{FF2B5EF4-FFF2-40B4-BE49-F238E27FC236}">
                    <a16:creationId xmlns:a16="http://schemas.microsoft.com/office/drawing/2014/main" id="{04911175-1E32-4893-9BE6-5BFEC443FDCF}"/>
                  </a:ext>
                </a:extLst>
              </p14:cNvPr>
              <p14:cNvContentPartPr/>
              <p14:nvPr/>
            </p14:nvContentPartPr>
            <p14:xfrm>
              <a:off x="5282470" y="2869920"/>
              <a:ext cx="38880" cy="43200"/>
            </p14:xfrm>
          </p:contentPart>
        </mc:Choice>
        <mc:Fallback xmlns="">
          <p:pic>
            <p:nvPicPr>
              <p:cNvPr id="5" name="Ink 4">
                <a:extLst>
                  <a:ext uri="{FF2B5EF4-FFF2-40B4-BE49-F238E27FC236}">
                    <a16:creationId xmlns:a16="http://schemas.microsoft.com/office/drawing/2014/main" id="{04911175-1E32-4893-9BE6-5BFEC443FDCF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5273830" y="2860920"/>
                <a:ext cx="56520" cy="608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6730484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2AE2FEC4-F15B-47F8-9F76-13A580A0406D}"/>
              </a:ext>
            </a:extLst>
          </p:cNvPr>
          <p:cNvSpPr txBox="1"/>
          <p:nvPr/>
        </p:nvSpPr>
        <p:spPr>
          <a:xfrm>
            <a:off x="93518" y="228600"/>
            <a:ext cx="1209848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Solving Systems of Linear Equations by Graphing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309A4E5-22AA-455E-9E04-61D79EAB38EF}"/>
              </a:ext>
            </a:extLst>
          </p:cNvPr>
          <p:cNvSpPr txBox="1"/>
          <p:nvPr/>
        </p:nvSpPr>
        <p:spPr>
          <a:xfrm>
            <a:off x="313459" y="1320730"/>
            <a:ext cx="11658600" cy="23237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STEPS</a:t>
            </a:r>
            <a:endParaRPr 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Graph both equations on the same coordinate system..</a:t>
            </a:r>
          </a:p>
          <a:p>
            <a:pPr marL="514350" indent="-514350">
              <a:buFont typeface="+mj-lt"/>
              <a:buAutoNum type="arabicPeriod"/>
            </a:pPr>
            <a:endParaRPr lang="en-US" sz="9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point of intersection is the solution to the system of equations.</a:t>
            </a:r>
          </a:p>
        </p:txBody>
      </p:sp>
    </p:spTree>
    <p:extLst>
      <p:ext uri="{BB962C8B-B14F-4D97-AF65-F5344CB8AC3E}">
        <p14:creationId xmlns:p14="http://schemas.microsoft.com/office/powerpoint/2010/main" val="39247168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59D86654-57CA-48FB-BA3C-263AA5D6F8C7}"/>
                  </a:ext>
                </a:extLst>
              </p14:cNvPr>
              <p14:cNvContentPartPr/>
              <p14:nvPr/>
            </p14:nvContentPartPr>
            <p14:xfrm>
              <a:off x="1457110" y="1677240"/>
              <a:ext cx="34560" cy="20520"/>
            </p14:xfrm>
          </p:contentPart>
        </mc:Choice>
        <mc:Fallback xmlns=""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59D86654-57CA-48FB-BA3C-263AA5D6F8C7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448470" y="1668240"/>
                <a:ext cx="52200" cy="38160"/>
              </a:xfrm>
              <a:prstGeom prst="rect">
                <a:avLst/>
              </a:prstGeom>
            </p:spPr>
          </p:pic>
        </mc:Fallback>
      </mc:AlternateContent>
      <p:pic>
        <p:nvPicPr>
          <p:cNvPr id="2" name="Picture 1">
            <a:extLst>
              <a:ext uri="{FF2B5EF4-FFF2-40B4-BE49-F238E27FC236}">
                <a16:creationId xmlns:a16="http://schemas.microsoft.com/office/drawing/2014/main" id="{367F4557-86A4-4A24-8D9E-5E0AFC0D838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1648" y="0"/>
            <a:ext cx="12008704" cy="1381902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548E6D6A-B398-43FD-A8BB-627D8F1A4476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1648" y="561954"/>
            <a:ext cx="5324514" cy="5734092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7">
            <p14:nvContentPartPr>
              <p14:cNvPr id="6" name="Ink 5">
                <a:extLst>
                  <a:ext uri="{FF2B5EF4-FFF2-40B4-BE49-F238E27FC236}">
                    <a16:creationId xmlns:a16="http://schemas.microsoft.com/office/drawing/2014/main" id="{B169DEF5-D9FD-4D5F-B300-5600115E181B}"/>
                  </a:ext>
                </a:extLst>
              </p14:cNvPr>
              <p14:cNvContentPartPr/>
              <p14:nvPr/>
            </p14:nvContentPartPr>
            <p14:xfrm>
              <a:off x="101520" y="420120"/>
              <a:ext cx="11741760" cy="5716800"/>
            </p14:xfrm>
          </p:contentPart>
        </mc:Choice>
        <mc:Fallback xmlns="">
          <p:pic>
            <p:nvPicPr>
              <p:cNvPr id="6" name="Ink 5">
                <a:extLst>
                  <a:ext uri="{FF2B5EF4-FFF2-40B4-BE49-F238E27FC236}">
                    <a16:creationId xmlns:a16="http://schemas.microsoft.com/office/drawing/2014/main" id="{B169DEF5-D9FD-4D5F-B300-5600115E181B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92160" y="410760"/>
                <a:ext cx="11760480" cy="57355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0765961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0D331921-4BE3-478E-AE30-CD363412A27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49755" t="-666" r="20169" b="666"/>
          <a:stretch/>
        </p:blipFill>
        <p:spPr>
          <a:xfrm>
            <a:off x="5755468" y="673100"/>
            <a:ext cx="2578947" cy="1523011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83E36B55-B49C-43BB-A3B9-459B400DF63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338" y="185736"/>
            <a:ext cx="11832509" cy="652464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B261DB0A-2E34-4D16-A9EA-17FB375C92A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6336" y="673100"/>
            <a:ext cx="5142953" cy="5543550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6" name="Ink 5">
                <a:extLst>
                  <a:ext uri="{FF2B5EF4-FFF2-40B4-BE49-F238E27FC236}">
                    <a16:creationId xmlns:a16="http://schemas.microsoft.com/office/drawing/2014/main" id="{FFD47792-3405-49B1-AAFE-D6C7DF8D23D2}"/>
                  </a:ext>
                </a:extLst>
              </p14:cNvPr>
              <p14:cNvContentPartPr/>
              <p14:nvPr/>
            </p14:nvContentPartPr>
            <p14:xfrm>
              <a:off x="0" y="684360"/>
              <a:ext cx="11255040" cy="4241160"/>
            </p14:xfrm>
          </p:contentPart>
        </mc:Choice>
        <mc:Fallback xmlns="">
          <p:pic>
            <p:nvPicPr>
              <p:cNvPr id="6" name="Ink 5">
                <a:extLst>
                  <a:ext uri="{FF2B5EF4-FFF2-40B4-BE49-F238E27FC236}">
                    <a16:creationId xmlns:a16="http://schemas.microsoft.com/office/drawing/2014/main" id="{FFD47792-3405-49B1-AAFE-D6C7DF8D23D2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-9360" y="675000"/>
                <a:ext cx="11273760" cy="42598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9006513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D6938BAF-E78E-453D-9FFB-31BEE55E946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5803900" cy="631190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2DDF0D37-C6DA-4C65-96A7-1CE586FAC113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1108"/>
          <a:stretch/>
        </p:blipFill>
        <p:spPr>
          <a:xfrm>
            <a:off x="6096000" y="40521"/>
            <a:ext cx="5803900" cy="6281655"/>
          </a:xfrm>
          <a:prstGeom prst="rect">
            <a:avLst/>
          </a:prstGeom>
        </p:spPr>
      </p:pic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5B905C71-590D-4E53-8A1A-C760613F76BF}"/>
              </a:ext>
            </a:extLst>
          </p:cNvPr>
          <p:cNvCxnSpPr/>
          <p:nvPr/>
        </p:nvCxnSpPr>
        <p:spPr>
          <a:xfrm>
            <a:off x="6096000" y="-1"/>
            <a:ext cx="0" cy="636270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7" name="Ink 6">
                <a:extLst>
                  <a:ext uri="{FF2B5EF4-FFF2-40B4-BE49-F238E27FC236}">
                    <a16:creationId xmlns:a16="http://schemas.microsoft.com/office/drawing/2014/main" id="{235217CE-DBD2-444F-A6FC-B9CB4840FA13}"/>
                  </a:ext>
                </a:extLst>
              </p14:cNvPr>
              <p14:cNvContentPartPr/>
              <p14:nvPr/>
            </p14:nvContentPartPr>
            <p14:xfrm>
              <a:off x="160200" y="3168720"/>
              <a:ext cx="11601720" cy="2595600"/>
            </p14:xfrm>
          </p:contentPart>
        </mc:Choice>
        <mc:Fallback xmlns="">
          <p:pic>
            <p:nvPicPr>
              <p:cNvPr id="7" name="Ink 6">
                <a:extLst>
                  <a:ext uri="{FF2B5EF4-FFF2-40B4-BE49-F238E27FC236}">
                    <a16:creationId xmlns:a16="http://schemas.microsoft.com/office/drawing/2014/main" id="{235217CE-DBD2-444F-A6FC-B9CB4840FA13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150840" y="3159360"/>
                <a:ext cx="11620440" cy="26143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6874499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5B905C71-590D-4E53-8A1A-C760613F76BF}"/>
              </a:ext>
            </a:extLst>
          </p:cNvPr>
          <p:cNvCxnSpPr/>
          <p:nvPr/>
        </p:nvCxnSpPr>
        <p:spPr>
          <a:xfrm>
            <a:off x="6096000" y="-1"/>
            <a:ext cx="0" cy="636270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4">
            <a:extLst>
              <a:ext uri="{FF2B5EF4-FFF2-40B4-BE49-F238E27FC236}">
                <a16:creationId xmlns:a16="http://schemas.microsoft.com/office/drawing/2014/main" id="{3BAC17A3-8701-4A8F-9FAF-9E0C3A4A898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45773" y="0"/>
            <a:ext cx="5735242" cy="6279423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7" name="Ink 6">
                <a:extLst>
                  <a:ext uri="{FF2B5EF4-FFF2-40B4-BE49-F238E27FC236}">
                    <a16:creationId xmlns:a16="http://schemas.microsoft.com/office/drawing/2014/main" id="{7A92635B-B504-4705-A903-C41D884515D2}"/>
                  </a:ext>
                </a:extLst>
              </p14:cNvPr>
              <p14:cNvContentPartPr/>
              <p14:nvPr/>
            </p14:nvContentPartPr>
            <p14:xfrm>
              <a:off x="6178680" y="1015200"/>
              <a:ext cx="3623400" cy="5066280"/>
            </p14:xfrm>
          </p:contentPart>
        </mc:Choice>
        <mc:Fallback xmlns="">
          <p:pic>
            <p:nvPicPr>
              <p:cNvPr id="7" name="Ink 6">
                <a:extLst>
                  <a:ext uri="{FF2B5EF4-FFF2-40B4-BE49-F238E27FC236}">
                    <a16:creationId xmlns:a16="http://schemas.microsoft.com/office/drawing/2014/main" id="{7A92635B-B504-4705-A903-C41D884515D2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6169320" y="1005840"/>
                <a:ext cx="3642120" cy="5085000"/>
              </a:xfrm>
              <a:prstGeom prst="rect">
                <a:avLst/>
              </a:prstGeom>
            </p:spPr>
          </p:pic>
        </mc:Fallback>
      </mc:AlternateContent>
      <p:pic>
        <p:nvPicPr>
          <p:cNvPr id="8" name="Picture 7">
            <a:extLst>
              <a:ext uri="{FF2B5EF4-FFF2-40B4-BE49-F238E27FC236}">
                <a16:creationId xmlns:a16="http://schemas.microsoft.com/office/drawing/2014/main" id="{B41FD52D-24C6-417D-AAE1-5758D19881D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0" y="-1"/>
            <a:ext cx="5644426" cy="6279424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9" name="Ink 8">
                <a:extLst>
                  <a:ext uri="{FF2B5EF4-FFF2-40B4-BE49-F238E27FC236}">
                    <a16:creationId xmlns:a16="http://schemas.microsoft.com/office/drawing/2014/main" id="{91BBCF36-27B4-40D6-A884-EC805AF6025F}"/>
                  </a:ext>
                </a:extLst>
              </p14:cNvPr>
              <p14:cNvContentPartPr/>
              <p14:nvPr/>
            </p14:nvContentPartPr>
            <p14:xfrm>
              <a:off x="214560" y="2126880"/>
              <a:ext cx="5748480" cy="3898080"/>
            </p14:xfrm>
          </p:contentPart>
        </mc:Choice>
        <mc:Fallback xmlns="">
          <p:pic>
            <p:nvPicPr>
              <p:cNvPr id="9" name="Ink 8">
                <a:extLst>
                  <a:ext uri="{FF2B5EF4-FFF2-40B4-BE49-F238E27FC236}">
                    <a16:creationId xmlns:a16="http://schemas.microsoft.com/office/drawing/2014/main" id="{91BBCF36-27B4-40D6-A884-EC805AF6025F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205200" y="2117520"/>
                <a:ext cx="5767200" cy="39168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201382673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6B9F25"/>
      </a:hlink>
      <a:folHlink>
        <a:srgbClr val="B26B0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D26EA377-59BD-4C9C-9D94-EE8416EE4C7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1241</TotalTime>
  <Words>34</Words>
  <Application>Microsoft Office PowerPoint</Application>
  <PresentationFormat>Widescreen</PresentationFormat>
  <Paragraphs>7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Calibri</vt:lpstr>
      <vt:lpstr>Calibri Light</vt:lpstr>
      <vt:lpstr>Retrospect</vt:lpstr>
      <vt:lpstr>Unit 7 Solving Systems of Equations by Graphing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 1 Section 2C: Laws of Exponents</dc:title>
  <dc:creator>Michael Kuniega</dc:creator>
  <cp:lastModifiedBy>Michael Kuniega</cp:lastModifiedBy>
  <cp:revision>50</cp:revision>
  <cp:lastPrinted>2018-09-28T22:52:40Z</cp:lastPrinted>
  <dcterms:created xsi:type="dcterms:W3CDTF">2018-08-29T02:57:50Z</dcterms:created>
  <dcterms:modified xsi:type="dcterms:W3CDTF">2019-09-02T17:13:26Z</dcterms:modified>
</cp:coreProperties>
</file>